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928" r:id="rId2"/>
    <p:sldId id="936" r:id="rId3"/>
    <p:sldId id="932" r:id="rId4"/>
    <p:sldId id="935" r:id="rId5"/>
    <p:sldId id="894" r:id="rId6"/>
    <p:sldId id="895" r:id="rId7"/>
    <p:sldId id="859" r:id="rId8"/>
    <p:sldId id="934" r:id="rId9"/>
    <p:sldId id="931" r:id="rId10"/>
    <p:sldId id="922" r:id="rId11"/>
    <p:sldId id="926" r:id="rId12"/>
    <p:sldId id="938" r:id="rId13"/>
    <p:sldId id="924" r:id="rId14"/>
    <p:sldId id="947" r:id="rId15"/>
    <p:sldId id="939" r:id="rId16"/>
    <p:sldId id="937" r:id="rId17"/>
    <p:sldId id="942" r:id="rId18"/>
    <p:sldId id="941" r:id="rId19"/>
    <p:sldId id="945" r:id="rId20"/>
    <p:sldId id="946" r:id="rId21"/>
    <p:sldId id="943" r:id="rId22"/>
    <p:sldId id="299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1D7F"/>
    <a:srgbClr val="0C317F"/>
    <a:srgbClr val="0C2B7F"/>
    <a:srgbClr val="1E1D7F"/>
    <a:srgbClr val="1E287F"/>
    <a:srgbClr val="1E3F72"/>
    <a:srgbClr val="1072BD"/>
    <a:srgbClr val="104DBD"/>
    <a:srgbClr val="E3B6B8"/>
    <a:srgbClr val="E29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0445E-D03B-40D0-B060-7392DE72FA43}" v="92" dt="2023-05-17T15:29:58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BONAMICI" userId="5d2ee0a0-edb9-4aa7-9004-f320c289f91d" providerId="ADAL" clId="{044ACB1A-0AE8-4282-BBC9-6532819BC08E}"/>
    <pc:docChg chg="undo custSel addSld delSld modSld sldOrd">
      <pc:chgData name="DENIS BONAMICI" userId="5d2ee0a0-edb9-4aa7-9004-f320c289f91d" providerId="ADAL" clId="{044ACB1A-0AE8-4282-BBC9-6532819BC08E}" dt="2023-05-15T11:50:38.225" v="2964" actId="20577"/>
      <pc:docMkLst>
        <pc:docMk/>
      </pc:docMkLst>
      <pc:sldChg chg="addSp delSp modSp mod">
        <pc:chgData name="DENIS BONAMICI" userId="5d2ee0a0-edb9-4aa7-9004-f320c289f91d" providerId="ADAL" clId="{044ACB1A-0AE8-4282-BBC9-6532819BC08E}" dt="2023-05-15T08:17:52.297" v="2573" actId="962"/>
        <pc:sldMkLst>
          <pc:docMk/>
          <pc:sldMk cId="395289098" sldId="299"/>
        </pc:sldMkLst>
        <pc:spChg chg="add mod ord">
          <ac:chgData name="DENIS BONAMICI" userId="5d2ee0a0-edb9-4aa7-9004-f320c289f91d" providerId="ADAL" clId="{044ACB1A-0AE8-4282-BBC9-6532819BC08E}" dt="2023-05-12T14:41:17.619" v="2121" actId="962"/>
          <ac:spMkLst>
            <pc:docMk/>
            <pc:sldMk cId="395289098" sldId="299"/>
            <ac:spMk id="5" creationId="{7DC645F5-F326-42ED-B1E9-3E73C993D11D}"/>
          </ac:spMkLst>
        </pc:spChg>
        <pc:spChg chg="del mod">
          <ac:chgData name="DENIS BONAMICI" userId="5d2ee0a0-edb9-4aa7-9004-f320c289f91d" providerId="ADAL" clId="{044ACB1A-0AE8-4282-BBC9-6532819BC08E}" dt="2023-05-12T14:32:39.664" v="2118" actId="478"/>
          <ac:spMkLst>
            <pc:docMk/>
            <pc:sldMk cId="395289098" sldId="299"/>
            <ac:spMk id="7" creationId="{68DA5CF7-5ED8-864E-B46D-1682BBBCF8AA}"/>
          </ac:spMkLst>
        </pc:spChg>
        <pc:picChg chg="del mod">
          <ac:chgData name="DENIS BONAMICI" userId="5d2ee0a0-edb9-4aa7-9004-f320c289f91d" providerId="ADAL" clId="{044ACB1A-0AE8-4282-BBC9-6532819BC08E}" dt="2023-05-12T14:31:56.439" v="2115" actId="478"/>
          <ac:picMkLst>
            <pc:docMk/>
            <pc:sldMk cId="395289098" sldId="299"/>
            <ac:picMk id="3" creationId="{23357D4C-2A1D-4328-AEDC-10A661BABA9F}"/>
          </ac:picMkLst>
        </pc:picChg>
        <pc:picChg chg="del mod">
          <ac:chgData name="DENIS BONAMICI" userId="5d2ee0a0-edb9-4aa7-9004-f320c289f91d" providerId="ADAL" clId="{044ACB1A-0AE8-4282-BBC9-6532819BC08E}" dt="2023-05-12T14:16:23.370" v="2063" actId="478"/>
          <ac:picMkLst>
            <pc:docMk/>
            <pc:sldMk cId="395289098" sldId="299"/>
            <ac:picMk id="4" creationId="{74A04D81-1D1B-2E4A-9861-801378F01B04}"/>
          </ac:picMkLst>
        </pc:picChg>
        <pc:picChg chg="add del mod ord">
          <ac:chgData name="DENIS BONAMICI" userId="5d2ee0a0-edb9-4aa7-9004-f320c289f91d" providerId="ADAL" clId="{044ACB1A-0AE8-4282-BBC9-6532819BC08E}" dt="2023-05-12T14:30:37.072" v="2078" actId="478"/>
          <ac:picMkLst>
            <pc:docMk/>
            <pc:sldMk cId="395289098" sldId="299"/>
            <ac:picMk id="6" creationId="{BB8B49DD-256E-493B-B4E9-513DEC93E764}"/>
          </ac:picMkLst>
        </pc:picChg>
        <pc:picChg chg="add mod ord">
          <ac:chgData name="DENIS BONAMICI" userId="5d2ee0a0-edb9-4aa7-9004-f320c289f91d" providerId="ADAL" clId="{044ACB1A-0AE8-4282-BBC9-6532819BC08E}" dt="2023-05-15T08:17:52.297" v="2573" actId="962"/>
          <ac:picMkLst>
            <pc:docMk/>
            <pc:sldMk cId="395289098" sldId="299"/>
            <ac:picMk id="9" creationId="{83B7CB79-4833-4C6D-8BF2-71A68D217289}"/>
          </ac:picMkLst>
        </pc:picChg>
      </pc:sldChg>
      <pc:sldChg chg="addSp delSp modSp mod">
        <pc:chgData name="DENIS BONAMICI" userId="5d2ee0a0-edb9-4aa7-9004-f320c289f91d" providerId="ADAL" clId="{044ACB1A-0AE8-4282-BBC9-6532819BC08E}" dt="2023-05-15T11:25:43.496" v="2958" actId="13244"/>
        <pc:sldMkLst>
          <pc:docMk/>
          <pc:sldMk cId="1650416814" sldId="859"/>
        </pc:sldMkLst>
        <pc:spChg chg="mod">
          <ac:chgData name="DENIS BONAMICI" userId="5d2ee0a0-edb9-4aa7-9004-f320c289f91d" providerId="ADAL" clId="{044ACB1A-0AE8-4282-BBC9-6532819BC08E}" dt="2023-05-15T09:33:09.520" v="2872"/>
          <ac:spMkLst>
            <pc:docMk/>
            <pc:sldMk cId="1650416814" sldId="859"/>
            <ac:spMk id="4" creationId="{861C2DD8-B51C-2646-AA39-C21831120947}"/>
          </ac:spMkLst>
        </pc:spChg>
        <pc:spChg chg="ord">
          <ac:chgData name="DENIS BONAMICI" userId="5d2ee0a0-edb9-4aa7-9004-f320c289f91d" providerId="ADAL" clId="{044ACB1A-0AE8-4282-BBC9-6532819BC08E}" dt="2023-05-15T11:25:43.496" v="2958" actId="13244"/>
          <ac:spMkLst>
            <pc:docMk/>
            <pc:sldMk cId="1650416814" sldId="859"/>
            <ac:spMk id="11" creationId="{98D78D12-00A7-B441-8FF7-75A89B7B4494}"/>
          </ac:spMkLst>
        </pc:spChg>
        <pc:spChg chg="mod">
          <ac:chgData name="DENIS BONAMICI" userId="5d2ee0a0-edb9-4aa7-9004-f320c289f91d" providerId="ADAL" clId="{044ACB1A-0AE8-4282-BBC9-6532819BC08E}" dt="2023-05-09T15:07:50.985" v="878"/>
          <ac:spMkLst>
            <pc:docMk/>
            <pc:sldMk cId="1650416814" sldId="859"/>
            <ac:spMk id="15" creationId="{8641683E-1989-4061-BCB0-EF40084EE75E}"/>
          </ac:spMkLst>
        </pc:spChg>
        <pc:spChg chg="mod ord topLvl">
          <ac:chgData name="DENIS BONAMICI" userId="5d2ee0a0-edb9-4aa7-9004-f320c289f91d" providerId="ADAL" clId="{044ACB1A-0AE8-4282-BBC9-6532819BC08E}" dt="2023-05-15T11:25:26.641" v="2956" actId="13244"/>
          <ac:spMkLst>
            <pc:docMk/>
            <pc:sldMk cId="1650416814" sldId="859"/>
            <ac:spMk id="16" creationId="{8B238FD0-4DF0-46C4-A9A7-FB50699B3EA9}"/>
          </ac:spMkLst>
        </pc:spChg>
        <pc:spChg chg="mod">
          <ac:chgData name="DENIS BONAMICI" userId="5d2ee0a0-edb9-4aa7-9004-f320c289f91d" providerId="ADAL" clId="{044ACB1A-0AE8-4282-BBC9-6532819BC08E}" dt="2023-05-09T15:08:57.753" v="889" actId="1076"/>
          <ac:spMkLst>
            <pc:docMk/>
            <pc:sldMk cId="1650416814" sldId="859"/>
            <ac:spMk id="17" creationId="{9F657165-6CD6-416B-AB5E-BE4669874914}"/>
          </ac:spMkLst>
        </pc:spChg>
        <pc:spChg chg="add del mod topLvl">
          <ac:chgData name="DENIS BONAMICI" userId="5d2ee0a0-edb9-4aa7-9004-f320c289f91d" providerId="ADAL" clId="{044ACB1A-0AE8-4282-BBC9-6532819BC08E}" dt="2023-05-12T13:54:48.258" v="1976" actId="962"/>
          <ac:spMkLst>
            <pc:docMk/>
            <pc:sldMk cId="1650416814" sldId="859"/>
            <ac:spMk id="18" creationId="{73909F04-8456-4786-8DC4-248405ECC8AA}"/>
          </ac:spMkLst>
        </pc:spChg>
        <pc:grpChg chg="add mod">
          <ac:chgData name="DENIS BONAMICI" userId="5d2ee0a0-edb9-4aa7-9004-f320c289f91d" providerId="ADAL" clId="{044ACB1A-0AE8-4282-BBC9-6532819BC08E}" dt="2023-05-09T13:08:11.150" v="581" actId="164"/>
          <ac:grpSpMkLst>
            <pc:docMk/>
            <pc:sldMk cId="1650416814" sldId="859"/>
            <ac:grpSpMk id="2" creationId="{AB02643F-6007-4649-86E9-63F364609A9B}"/>
          </ac:grpSpMkLst>
        </pc:grpChg>
        <pc:grpChg chg="add mod">
          <ac:chgData name="DENIS BONAMICI" userId="5d2ee0a0-edb9-4aa7-9004-f320c289f91d" providerId="ADAL" clId="{044ACB1A-0AE8-4282-BBC9-6532819BC08E}" dt="2023-05-09T13:08:55.196" v="591" actId="164"/>
          <ac:grpSpMkLst>
            <pc:docMk/>
            <pc:sldMk cId="1650416814" sldId="859"/>
            <ac:grpSpMk id="5" creationId="{C9264003-8F54-463B-B8EF-AE79C8AFB822}"/>
          </ac:grpSpMkLst>
        </pc:grpChg>
        <pc:grpChg chg="add mod">
          <ac:chgData name="DENIS BONAMICI" userId="5d2ee0a0-edb9-4aa7-9004-f320c289f91d" providerId="ADAL" clId="{044ACB1A-0AE8-4282-BBC9-6532819BC08E}" dt="2023-05-09T13:08:54.408" v="590" actId="164"/>
          <ac:grpSpMkLst>
            <pc:docMk/>
            <pc:sldMk cId="1650416814" sldId="859"/>
            <ac:grpSpMk id="7" creationId="{32D89104-A610-4A61-8A08-B44B9E57DD25}"/>
          </ac:grpSpMkLst>
        </pc:grpChg>
        <pc:grpChg chg="add del mod">
          <ac:chgData name="DENIS BONAMICI" userId="5d2ee0a0-edb9-4aa7-9004-f320c289f91d" providerId="ADAL" clId="{044ACB1A-0AE8-4282-BBC9-6532819BC08E}" dt="2023-05-12T13:54:43.633" v="1975" actId="165"/>
          <ac:grpSpMkLst>
            <pc:docMk/>
            <pc:sldMk cId="1650416814" sldId="859"/>
            <ac:grpSpMk id="8" creationId="{748A735E-041A-4909-A651-F83E050917CB}"/>
          </ac:grpSpMkLst>
        </pc:grpChg>
        <pc:grpChg chg="add del mod">
          <ac:chgData name="DENIS BONAMICI" userId="5d2ee0a0-edb9-4aa7-9004-f320c289f91d" providerId="ADAL" clId="{044ACB1A-0AE8-4282-BBC9-6532819BC08E}" dt="2023-05-12T13:54:15.561" v="1972" actId="165"/>
          <ac:grpSpMkLst>
            <pc:docMk/>
            <pc:sldMk cId="1650416814" sldId="859"/>
            <ac:grpSpMk id="9" creationId="{B8572DCB-6F87-409B-9067-D21A8829D58A}"/>
          </ac:grpSpMkLst>
        </pc:grpChg>
        <pc:picChg chg="add del mod topLvl">
          <ac:chgData name="DENIS BONAMICI" userId="5d2ee0a0-edb9-4aa7-9004-f320c289f91d" providerId="ADAL" clId="{044ACB1A-0AE8-4282-BBC9-6532819BC08E}" dt="2023-05-12T13:54:48.258" v="1976" actId="962"/>
          <ac:picMkLst>
            <pc:docMk/>
            <pc:sldMk cId="1650416814" sldId="859"/>
            <ac:picMk id="3" creationId="{D826862D-AC96-4E41-AE3A-FE4F0CD3643B}"/>
          </ac:picMkLst>
        </pc:picChg>
        <pc:picChg chg="mod topLvl">
          <ac:chgData name="DENIS BONAMICI" userId="5d2ee0a0-edb9-4aa7-9004-f320c289f91d" providerId="ADAL" clId="{044ACB1A-0AE8-4282-BBC9-6532819BC08E}" dt="2023-05-12T13:54:27.344" v="1973" actId="962"/>
          <ac:picMkLst>
            <pc:docMk/>
            <pc:sldMk cId="1650416814" sldId="859"/>
            <ac:picMk id="6" creationId="{603A064A-C1E2-4783-B1FA-357CD72076EE}"/>
          </ac:picMkLst>
        </pc:picChg>
        <pc:picChg chg="ord">
          <ac:chgData name="DENIS BONAMICI" userId="5d2ee0a0-edb9-4aa7-9004-f320c289f91d" providerId="ADAL" clId="{044ACB1A-0AE8-4282-BBC9-6532819BC08E}" dt="2023-05-15T11:25:40.693" v="2957" actId="13244"/>
          <ac:picMkLst>
            <pc:docMk/>
            <pc:sldMk cId="1650416814" sldId="859"/>
            <ac:picMk id="10" creationId="{6416C78E-001E-FB44-BDB2-8F62C3C70A6E}"/>
          </ac:picMkLst>
        </pc:picChg>
        <pc:picChg chg="mod">
          <ac:chgData name="DENIS BONAMICI" userId="5d2ee0a0-edb9-4aa7-9004-f320c289f91d" providerId="ADAL" clId="{044ACB1A-0AE8-4282-BBC9-6532819BC08E}" dt="2023-05-09T12:40:42.554" v="457"/>
          <ac:picMkLst>
            <pc:docMk/>
            <pc:sldMk cId="1650416814" sldId="859"/>
            <ac:picMk id="13" creationId="{E0A577CE-7AD2-4E37-A226-0808E840EAAA}"/>
          </ac:picMkLst>
        </pc:picChg>
      </pc:sldChg>
      <pc:sldChg chg="delSp add del mod">
        <pc:chgData name="DENIS BONAMICI" userId="5d2ee0a0-edb9-4aa7-9004-f320c289f91d" providerId="ADAL" clId="{044ACB1A-0AE8-4282-BBC9-6532819BC08E}" dt="2023-05-08T15:23:05.473" v="190" actId="2696"/>
        <pc:sldMkLst>
          <pc:docMk/>
          <pc:sldMk cId="3609179864" sldId="868"/>
        </pc:sldMkLst>
        <pc:picChg chg="del">
          <ac:chgData name="DENIS BONAMICI" userId="5d2ee0a0-edb9-4aa7-9004-f320c289f91d" providerId="ADAL" clId="{044ACB1A-0AE8-4282-BBC9-6532819BC08E}" dt="2023-05-08T15:20:37.988" v="52" actId="21"/>
          <ac:picMkLst>
            <pc:docMk/>
            <pc:sldMk cId="3609179864" sldId="868"/>
            <ac:picMk id="12" creationId="{FDD1CF31-7A76-4965-964A-88BD00F3D5BE}"/>
          </ac:picMkLst>
        </pc:picChg>
      </pc:sldChg>
      <pc:sldChg chg="add del">
        <pc:chgData name="DENIS BONAMICI" userId="5d2ee0a0-edb9-4aa7-9004-f320c289f91d" providerId="ADAL" clId="{044ACB1A-0AE8-4282-BBC9-6532819BC08E}" dt="2023-05-08T15:23:11.520" v="191" actId="2696"/>
        <pc:sldMkLst>
          <pc:docMk/>
          <pc:sldMk cId="3329102555" sldId="869"/>
        </pc:sldMkLst>
      </pc:sldChg>
      <pc:sldChg chg="addSp delSp modSp mod">
        <pc:chgData name="DENIS BONAMICI" userId="5d2ee0a0-edb9-4aa7-9004-f320c289f91d" providerId="ADAL" clId="{044ACB1A-0AE8-4282-BBC9-6532819BC08E}" dt="2023-05-15T11:24:39.913" v="2953" actId="165"/>
        <pc:sldMkLst>
          <pc:docMk/>
          <pc:sldMk cId="1418655049" sldId="894"/>
        </pc:sldMkLst>
        <pc:spChg chg="add del mod ord">
          <ac:chgData name="DENIS BONAMICI" userId="5d2ee0a0-edb9-4aa7-9004-f320c289f91d" providerId="ADAL" clId="{044ACB1A-0AE8-4282-BBC9-6532819BC08E}" dt="2023-05-15T11:23:12.881" v="2943" actId="13244"/>
          <ac:spMkLst>
            <pc:docMk/>
            <pc:sldMk cId="1418655049" sldId="894"/>
            <ac:spMk id="2" creationId="{CB590CEE-AA05-2246-BC4B-1948CAA8449A}"/>
          </ac:spMkLst>
        </pc:spChg>
        <pc:spChg chg="mod topLvl">
          <ac:chgData name="DENIS BONAMICI" userId="5d2ee0a0-edb9-4aa7-9004-f320c289f91d" providerId="ADAL" clId="{044ACB1A-0AE8-4282-BBC9-6532819BC08E}" dt="2023-05-15T11:24:28.332" v="2951" actId="165"/>
          <ac:spMkLst>
            <pc:docMk/>
            <pc:sldMk cId="1418655049" sldId="894"/>
            <ac:spMk id="4" creationId="{6C7E01FC-2385-604B-8CEE-12D17109E001}"/>
          </ac:spMkLst>
        </pc:spChg>
        <pc:spChg chg="add del mod">
          <ac:chgData name="DENIS BONAMICI" userId="5d2ee0a0-edb9-4aa7-9004-f320c289f91d" providerId="ADAL" clId="{044ACB1A-0AE8-4282-BBC9-6532819BC08E}" dt="2023-05-10T14:55:26.598" v="1034"/>
          <ac:spMkLst>
            <pc:docMk/>
            <pc:sldMk cId="1418655049" sldId="894"/>
            <ac:spMk id="8" creationId="{054AE34E-F0E2-4115-B64F-7A6FB2A95E26}"/>
          </ac:spMkLst>
        </pc:spChg>
        <pc:spChg chg="add mod ord">
          <ac:chgData name="DENIS BONAMICI" userId="5d2ee0a0-edb9-4aa7-9004-f320c289f91d" providerId="ADAL" clId="{044ACB1A-0AE8-4282-BBC9-6532819BC08E}" dt="2023-05-15T09:34:28.616" v="2933"/>
          <ac:spMkLst>
            <pc:docMk/>
            <pc:sldMk cId="1418655049" sldId="894"/>
            <ac:spMk id="9" creationId="{1FFD9F93-C3B6-46DF-80B7-05C935FD290A}"/>
          </ac:spMkLst>
        </pc:spChg>
        <pc:spChg chg="mod topLvl">
          <ac:chgData name="DENIS BONAMICI" userId="5d2ee0a0-edb9-4aa7-9004-f320c289f91d" providerId="ADAL" clId="{044ACB1A-0AE8-4282-BBC9-6532819BC08E}" dt="2023-05-15T11:24:39.913" v="2953" actId="165"/>
          <ac:spMkLst>
            <pc:docMk/>
            <pc:sldMk cId="1418655049" sldId="894"/>
            <ac:spMk id="31" creationId="{2750AD42-2CBB-974B-9BF7-2EB07210301E}"/>
          </ac:spMkLst>
        </pc:spChg>
        <pc:spChg chg="ord">
          <ac:chgData name="DENIS BONAMICI" userId="5d2ee0a0-edb9-4aa7-9004-f320c289f91d" providerId="ADAL" clId="{044ACB1A-0AE8-4282-BBC9-6532819BC08E}" dt="2023-05-15T11:23:58.476" v="2946" actId="13244"/>
          <ac:spMkLst>
            <pc:docMk/>
            <pc:sldMk cId="1418655049" sldId="894"/>
            <ac:spMk id="42" creationId="{E27EA550-B188-2745-A6C6-3D3E0020BF3B}"/>
          </ac:spMkLst>
        </pc:spChg>
        <pc:spChg chg="mod topLvl">
          <ac:chgData name="DENIS BONAMICI" userId="5d2ee0a0-edb9-4aa7-9004-f320c289f91d" providerId="ADAL" clId="{044ACB1A-0AE8-4282-BBC9-6532819BC08E}" dt="2023-05-15T11:24:39.913" v="2953" actId="165"/>
          <ac:spMkLst>
            <pc:docMk/>
            <pc:sldMk cId="1418655049" sldId="894"/>
            <ac:spMk id="43" creationId="{18D0EED9-30F8-0845-8C7C-3D2CC7F1C765}"/>
          </ac:spMkLst>
        </pc:spChg>
        <pc:spChg chg="mod ord">
          <ac:chgData name="DENIS BONAMICI" userId="5d2ee0a0-edb9-4aa7-9004-f320c289f91d" providerId="ADAL" clId="{044ACB1A-0AE8-4282-BBC9-6532819BC08E}" dt="2023-05-15T11:24:09.429" v="2949" actId="13244"/>
          <ac:spMkLst>
            <pc:docMk/>
            <pc:sldMk cId="1418655049" sldId="894"/>
            <ac:spMk id="47" creationId="{27015F08-EC94-7F44-83EF-051667EF3B56}"/>
          </ac:spMkLst>
        </pc:spChg>
        <pc:spChg chg="ord">
          <ac:chgData name="DENIS BONAMICI" userId="5d2ee0a0-edb9-4aa7-9004-f320c289f91d" providerId="ADAL" clId="{044ACB1A-0AE8-4282-BBC9-6532819BC08E}" dt="2023-05-15T11:24:01.654" v="2947" actId="13244"/>
          <ac:spMkLst>
            <pc:docMk/>
            <pc:sldMk cId="1418655049" sldId="894"/>
            <ac:spMk id="49" creationId="{37883CA7-F014-934E-9168-7A783420C8AE}"/>
          </ac:spMkLst>
        </pc:spChg>
        <pc:spChg chg="mod topLvl">
          <ac:chgData name="DENIS BONAMICI" userId="5d2ee0a0-edb9-4aa7-9004-f320c289f91d" providerId="ADAL" clId="{044ACB1A-0AE8-4282-BBC9-6532819BC08E}" dt="2023-05-15T11:24:28.332" v="2951" actId="165"/>
          <ac:spMkLst>
            <pc:docMk/>
            <pc:sldMk cId="1418655049" sldId="894"/>
            <ac:spMk id="51" creationId="{40C9FD4A-D309-314C-90CE-BB7A206963A7}"/>
          </ac:spMkLst>
        </pc:spChg>
        <pc:spChg chg="mod topLvl">
          <ac:chgData name="DENIS BONAMICI" userId="5d2ee0a0-edb9-4aa7-9004-f320c289f91d" providerId="ADAL" clId="{044ACB1A-0AE8-4282-BBC9-6532819BC08E}" dt="2023-05-15T11:23:48.787" v="2945" actId="165"/>
          <ac:spMkLst>
            <pc:docMk/>
            <pc:sldMk cId="1418655049" sldId="894"/>
            <ac:spMk id="53" creationId="{00D396C8-6D7F-9442-A2C9-7858C7B5C7E0}"/>
          </ac:spMkLst>
        </pc:spChg>
        <pc:spChg chg="mod topLvl">
          <ac:chgData name="DENIS BONAMICI" userId="5d2ee0a0-edb9-4aa7-9004-f320c289f91d" providerId="ADAL" clId="{044ACB1A-0AE8-4282-BBC9-6532819BC08E}" dt="2023-05-15T11:24:28.332" v="2951" actId="165"/>
          <ac:spMkLst>
            <pc:docMk/>
            <pc:sldMk cId="1418655049" sldId="894"/>
            <ac:spMk id="55" creationId="{057655B0-7333-9942-8D72-9645FA9A268A}"/>
          </ac:spMkLst>
        </pc:spChg>
        <pc:spChg chg="mod topLvl">
          <ac:chgData name="DENIS BONAMICI" userId="5d2ee0a0-edb9-4aa7-9004-f320c289f91d" providerId="ADAL" clId="{044ACB1A-0AE8-4282-BBC9-6532819BC08E}" dt="2023-05-15T11:23:48.787" v="2945" actId="165"/>
          <ac:spMkLst>
            <pc:docMk/>
            <pc:sldMk cId="1418655049" sldId="894"/>
            <ac:spMk id="56" creationId="{247F9EED-4C12-0647-858B-FE94C77F5F21}"/>
          </ac:spMkLst>
        </pc:spChg>
        <pc:spChg chg="mod topLvl">
          <ac:chgData name="DENIS BONAMICI" userId="5d2ee0a0-edb9-4aa7-9004-f320c289f91d" providerId="ADAL" clId="{044ACB1A-0AE8-4282-BBC9-6532819BC08E}" dt="2023-05-15T11:24:28.332" v="2951" actId="165"/>
          <ac:spMkLst>
            <pc:docMk/>
            <pc:sldMk cId="1418655049" sldId="894"/>
            <ac:spMk id="71" creationId="{80F28D48-24F7-2540-AA02-C8D34F0452D5}"/>
          </ac:spMkLst>
        </pc:spChg>
        <pc:spChg chg="mod topLvl">
          <ac:chgData name="DENIS BONAMICI" userId="5d2ee0a0-edb9-4aa7-9004-f320c289f91d" providerId="ADAL" clId="{044ACB1A-0AE8-4282-BBC9-6532819BC08E}" dt="2023-05-15T11:24:28.332" v="2951" actId="165"/>
          <ac:spMkLst>
            <pc:docMk/>
            <pc:sldMk cId="1418655049" sldId="894"/>
            <ac:spMk id="72" creationId="{94D877A3-1AD7-FE4B-86A1-FCA16F43AF1B}"/>
          </ac:spMkLst>
        </pc:spChg>
        <pc:spChg chg="mod ord">
          <ac:chgData name="DENIS BONAMICI" userId="5d2ee0a0-edb9-4aa7-9004-f320c289f91d" providerId="ADAL" clId="{044ACB1A-0AE8-4282-BBC9-6532819BC08E}" dt="2023-05-15T11:24:05.647" v="2948" actId="13244"/>
          <ac:spMkLst>
            <pc:docMk/>
            <pc:sldMk cId="1418655049" sldId="894"/>
            <ac:spMk id="74" creationId="{BDC7C751-2E4E-2040-8899-DD449A8D672D}"/>
          </ac:spMkLst>
        </pc:spChg>
        <pc:spChg chg="mod topLvl">
          <ac:chgData name="DENIS BONAMICI" userId="5d2ee0a0-edb9-4aa7-9004-f320c289f91d" providerId="ADAL" clId="{044ACB1A-0AE8-4282-BBC9-6532819BC08E}" dt="2023-05-15T11:24:35.309" v="2952" actId="165"/>
          <ac:spMkLst>
            <pc:docMk/>
            <pc:sldMk cId="1418655049" sldId="894"/>
            <ac:spMk id="76" creationId="{89536509-A387-F34F-AB6E-689BE6179C10}"/>
          </ac:spMkLst>
        </pc:spChg>
        <pc:spChg chg="mod topLvl">
          <ac:chgData name="DENIS BONAMICI" userId="5d2ee0a0-edb9-4aa7-9004-f320c289f91d" providerId="ADAL" clId="{044ACB1A-0AE8-4282-BBC9-6532819BC08E}" dt="2023-05-15T11:24:35.309" v="2952" actId="165"/>
          <ac:spMkLst>
            <pc:docMk/>
            <pc:sldMk cId="1418655049" sldId="894"/>
            <ac:spMk id="77" creationId="{4B088077-D011-DD4E-9009-CA1CDFC4B1A7}"/>
          </ac:spMkLst>
        </pc:spChg>
        <pc:grpChg chg="del mod topLvl">
          <ac:chgData name="DENIS BONAMICI" userId="5d2ee0a0-edb9-4aa7-9004-f320c289f91d" providerId="ADAL" clId="{044ACB1A-0AE8-4282-BBC9-6532819BC08E}" dt="2023-05-15T11:23:48.787" v="2945" actId="165"/>
          <ac:grpSpMkLst>
            <pc:docMk/>
            <pc:sldMk cId="1418655049" sldId="894"/>
            <ac:grpSpMk id="6" creationId="{C6643FF9-3227-41B9-A3F9-CC06A0AD4200}"/>
          </ac:grpSpMkLst>
        </pc:grpChg>
        <pc:grpChg chg="del">
          <ac:chgData name="DENIS BONAMICI" userId="5d2ee0a0-edb9-4aa7-9004-f320c289f91d" providerId="ADAL" clId="{044ACB1A-0AE8-4282-BBC9-6532819BC08E}" dt="2023-05-15T11:23:39.747" v="2944" actId="165"/>
          <ac:grpSpMkLst>
            <pc:docMk/>
            <pc:sldMk cId="1418655049" sldId="894"/>
            <ac:grpSpMk id="7" creationId="{8CEAC877-3BBD-4C4D-8449-04EFB56B1ABB}"/>
          </ac:grpSpMkLst>
        </pc:grpChg>
        <pc:grpChg chg="del">
          <ac:chgData name="DENIS BONAMICI" userId="5d2ee0a0-edb9-4aa7-9004-f320c289f91d" providerId="ADAL" clId="{044ACB1A-0AE8-4282-BBC9-6532819BC08E}" dt="2023-05-15T11:24:39.913" v="2953" actId="165"/>
          <ac:grpSpMkLst>
            <pc:docMk/>
            <pc:sldMk cId="1418655049" sldId="894"/>
            <ac:grpSpMk id="18" creationId="{A958D3B0-56AB-C449-BBFF-DD76CA661EDC}"/>
          </ac:grpSpMkLst>
        </pc:grpChg>
        <pc:grpChg chg="del">
          <ac:chgData name="DENIS BONAMICI" userId="5d2ee0a0-edb9-4aa7-9004-f320c289f91d" providerId="ADAL" clId="{044ACB1A-0AE8-4282-BBC9-6532819BC08E}" dt="2023-05-15T11:24:28.332" v="2951" actId="165"/>
          <ac:grpSpMkLst>
            <pc:docMk/>
            <pc:sldMk cId="1418655049" sldId="894"/>
            <ac:grpSpMk id="21" creationId="{20AC4B36-4FC2-2846-B942-EED5AF06AC37}"/>
          </ac:grpSpMkLst>
        </pc:grpChg>
        <pc:grpChg chg="del">
          <ac:chgData name="DENIS BONAMICI" userId="5d2ee0a0-edb9-4aa7-9004-f320c289f91d" providerId="ADAL" clId="{044ACB1A-0AE8-4282-BBC9-6532819BC08E}" dt="2023-05-15T11:24:35.309" v="2952" actId="165"/>
          <ac:grpSpMkLst>
            <pc:docMk/>
            <pc:sldMk cId="1418655049" sldId="894"/>
            <ac:grpSpMk id="75" creationId="{1171ED87-3B20-4849-8260-0AC340E071DD}"/>
          </ac:grpSpMkLst>
        </pc:grpChg>
        <pc:graphicFrameChg chg="mod ord">
          <ac:chgData name="DENIS BONAMICI" userId="5d2ee0a0-edb9-4aa7-9004-f320c289f91d" providerId="ADAL" clId="{044ACB1A-0AE8-4282-BBC9-6532819BC08E}" dt="2023-05-15T11:24:21.902" v="2950" actId="962"/>
          <ac:graphicFrameMkLst>
            <pc:docMk/>
            <pc:sldMk cId="1418655049" sldId="894"/>
            <ac:graphicFrameMk id="3" creationId="{62DD0AEE-AB55-4F0A-BB7A-EAD335C85695}"/>
          </ac:graphicFrameMkLst>
        </pc:graphicFrameChg>
        <pc:picChg chg="mod topLvl">
          <ac:chgData name="DENIS BONAMICI" userId="5d2ee0a0-edb9-4aa7-9004-f320c289f91d" providerId="ADAL" clId="{044ACB1A-0AE8-4282-BBC9-6532819BC08E}" dt="2023-05-15T11:24:39.913" v="2953" actId="165"/>
          <ac:picMkLst>
            <pc:docMk/>
            <pc:sldMk cId="1418655049" sldId="894"/>
            <ac:picMk id="54" creationId="{EFAB8FB3-B693-5D43-9D47-2BDFA25B2A41}"/>
          </ac:picMkLst>
        </pc:picChg>
        <pc:picChg chg="mod topLvl">
          <ac:chgData name="DENIS BONAMICI" userId="5d2ee0a0-edb9-4aa7-9004-f320c289f91d" providerId="ADAL" clId="{044ACB1A-0AE8-4282-BBC9-6532819BC08E}" dt="2023-05-15T11:23:39.747" v="2944" actId="165"/>
          <ac:picMkLst>
            <pc:docMk/>
            <pc:sldMk cId="1418655049" sldId="894"/>
            <ac:picMk id="66" creationId="{E0004A60-58F0-9B46-AE93-DC0C8D17B2A8}"/>
          </ac:picMkLst>
        </pc:picChg>
        <pc:picChg chg="mod topLvl">
          <ac:chgData name="DENIS BONAMICI" userId="5d2ee0a0-edb9-4aa7-9004-f320c289f91d" providerId="ADAL" clId="{044ACB1A-0AE8-4282-BBC9-6532819BC08E}" dt="2023-05-15T11:24:28.332" v="2951" actId="165"/>
          <ac:picMkLst>
            <pc:docMk/>
            <pc:sldMk cId="1418655049" sldId="894"/>
            <ac:picMk id="68" creationId="{5ABB1249-DFA0-374C-9D68-9E95F1F0D8C1}"/>
          </ac:picMkLst>
        </pc:picChg>
        <pc:picChg chg="mod topLvl">
          <ac:chgData name="DENIS BONAMICI" userId="5d2ee0a0-edb9-4aa7-9004-f320c289f91d" providerId="ADAL" clId="{044ACB1A-0AE8-4282-BBC9-6532819BC08E}" dt="2023-05-15T11:24:28.332" v="2951" actId="165"/>
          <ac:picMkLst>
            <pc:docMk/>
            <pc:sldMk cId="1418655049" sldId="894"/>
            <ac:picMk id="69" creationId="{CB4630FA-4F86-4547-ADAC-A8A4C1B105BB}"/>
          </ac:picMkLst>
        </pc:picChg>
        <pc:picChg chg="mod topLvl">
          <ac:chgData name="DENIS BONAMICI" userId="5d2ee0a0-edb9-4aa7-9004-f320c289f91d" providerId="ADAL" clId="{044ACB1A-0AE8-4282-BBC9-6532819BC08E}" dt="2023-05-15T11:24:35.309" v="2952" actId="165"/>
          <ac:picMkLst>
            <pc:docMk/>
            <pc:sldMk cId="1418655049" sldId="894"/>
            <ac:picMk id="78" creationId="{A182992C-0B9E-2944-B293-DA5B7D4D28A4}"/>
          </ac:picMkLst>
        </pc:picChg>
      </pc:sldChg>
      <pc:sldChg chg="delSp modSp mod">
        <pc:chgData name="DENIS BONAMICI" userId="5d2ee0a0-edb9-4aa7-9004-f320c289f91d" providerId="ADAL" clId="{044ACB1A-0AE8-4282-BBC9-6532819BC08E}" dt="2023-05-15T11:25:06.359" v="2954" actId="165"/>
        <pc:sldMkLst>
          <pc:docMk/>
          <pc:sldMk cId="1366068287" sldId="895"/>
        </pc:sldMkLst>
        <pc:spChg chg="mod">
          <ac:chgData name="DENIS BONAMICI" userId="5d2ee0a0-edb9-4aa7-9004-f320c289f91d" providerId="ADAL" clId="{044ACB1A-0AE8-4282-BBC9-6532819BC08E}" dt="2023-05-15T09:32:48.237" v="2857"/>
          <ac:spMkLst>
            <pc:docMk/>
            <pc:sldMk cId="1366068287" sldId="895"/>
            <ac:spMk id="4" creationId="{C99CFE62-324D-BC4E-BE02-02AE85458896}"/>
          </ac:spMkLst>
        </pc:spChg>
        <pc:spChg chg="mod topLvl">
          <ac:chgData name="DENIS BONAMICI" userId="5d2ee0a0-edb9-4aa7-9004-f320c289f91d" providerId="ADAL" clId="{044ACB1A-0AE8-4282-BBC9-6532819BC08E}" dt="2023-05-15T11:25:06.359" v="2954" actId="165"/>
          <ac:spMkLst>
            <pc:docMk/>
            <pc:sldMk cId="1366068287" sldId="895"/>
            <ac:spMk id="6" creationId="{A695664A-A21F-4749-A331-DEA275415779}"/>
          </ac:spMkLst>
        </pc:spChg>
        <pc:spChg chg="mod topLvl">
          <ac:chgData name="DENIS BONAMICI" userId="5d2ee0a0-edb9-4aa7-9004-f320c289f91d" providerId="ADAL" clId="{044ACB1A-0AE8-4282-BBC9-6532819BC08E}" dt="2023-05-15T11:25:06.359" v="2954" actId="165"/>
          <ac:spMkLst>
            <pc:docMk/>
            <pc:sldMk cId="1366068287" sldId="895"/>
            <ac:spMk id="12" creationId="{924C5571-5D31-9547-8781-0A9F1C37591C}"/>
          </ac:spMkLst>
        </pc:spChg>
        <pc:spChg chg="mod topLvl">
          <ac:chgData name="DENIS BONAMICI" userId="5d2ee0a0-edb9-4aa7-9004-f320c289f91d" providerId="ADAL" clId="{044ACB1A-0AE8-4282-BBC9-6532819BC08E}" dt="2023-05-15T11:25:06.359" v="2954" actId="165"/>
          <ac:spMkLst>
            <pc:docMk/>
            <pc:sldMk cId="1366068287" sldId="895"/>
            <ac:spMk id="13" creationId="{49EC72C6-5EDF-134F-AE09-282EF8302CC5}"/>
          </ac:spMkLst>
        </pc:spChg>
        <pc:spChg chg="mod topLvl">
          <ac:chgData name="DENIS BONAMICI" userId="5d2ee0a0-edb9-4aa7-9004-f320c289f91d" providerId="ADAL" clId="{044ACB1A-0AE8-4282-BBC9-6532819BC08E}" dt="2023-05-15T11:25:06.359" v="2954" actId="165"/>
          <ac:spMkLst>
            <pc:docMk/>
            <pc:sldMk cId="1366068287" sldId="895"/>
            <ac:spMk id="14" creationId="{77A22F38-A3B7-DC4D-ADD4-30196FE1011D}"/>
          </ac:spMkLst>
        </pc:spChg>
        <pc:spChg chg="mod topLvl">
          <ac:chgData name="DENIS BONAMICI" userId="5d2ee0a0-edb9-4aa7-9004-f320c289f91d" providerId="ADAL" clId="{044ACB1A-0AE8-4282-BBC9-6532819BC08E}" dt="2023-05-15T11:25:06.359" v="2954" actId="165"/>
          <ac:spMkLst>
            <pc:docMk/>
            <pc:sldMk cId="1366068287" sldId="895"/>
            <ac:spMk id="15" creationId="{CA1AE4E4-1A8C-4A41-B2E5-B6864F531E81}"/>
          </ac:spMkLst>
        </pc:spChg>
        <pc:spChg chg="mod topLvl">
          <ac:chgData name="DENIS BONAMICI" userId="5d2ee0a0-edb9-4aa7-9004-f320c289f91d" providerId="ADAL" clId="{044ACB1A-0AE8-4282-BBC9-6532819BC08E}" dt="2023-05-15T11:25:06.359" v="2954" actId="165"/>
          <ac:spMkLst>
            <pc:docMk/>
            <pc:sldMk cId="1366068287" sldId="895"/>
            <ac:spMk id="21" creationId="{1BB3F8BE-4298-E643-97D6-EE6E7E726388}"/>
          </ac:spMkLst>
        </pc:spChg>
        <pc:spChg chg="mod topLvl">
          <ac:chgData name="DENIS BONAMICI" userId="5d2ee0a0-edb9-4aa7-9004-f320c289f91d" providerId="ADAL" clId="{044ACB1A-0AE8-4282-BBC9-6532819BC08E}" dt="2023-05-15T11:25:06.359" v="2954" actId="165"/>
          <ac:spMkLst>
            <pc:docMk/>
            <pc:sldMk cId="1366068287" sldId="895"/>
            <ac:spMk id="23" creationId="{143CB673-CC3A-C740-87E0-4A299F54D79B}"/>
          </ac:spMkLst>
        </pc:spChg>
        <pc:spChg chg="mod topLvl">
          <ac:chgData name="DENIS BONAMICI" userId="5d2ee0a0-edb9-4aa7-9004-f320c289f91d" providerId="ADAL" clId="{044ACB1A-0AE8-4282-BBC9-6532819BC08E}" dt="2023-05-15T11:25:06.359" v="2954" actId="165"/>
          <ac:spMkLst>
            <pc:docMk/>
            <pc:sldMk cId="1366068287" sldId="895"/>
            <ac:spMk id="25" creationId="{C6E3A970-265D-784A-8457-E1B49C8AE224}"/>
          </ac:spMkLst>
        </pc:spChg>
        <pc:spChg chg="mod topLvl">
          <ac:chgData name="DENIS BONAMICI" userId="5d2ee0a0-edb9-4aa7-9004-f320c289f91d" providerId="ADAL" clId="{044ACB1A-0AE8-4282-BBC9-6532819BC08E}" dt="2023-05-15T11:25:06.359" v="2954" actId="165"/>
          <ac:spMkLst>
            <pc:docMk/>
            <pc:sldMk cId="1366068287" sldId="895"/>
            <ac:spMk id="27" creationId="{60FA427E-D000-FE42-A2B9-CC6591E4183B}"/>
          </ac:spMkLst>
        </pc:spChg>
        <pc:grpChg chg="del">
          <ac:chgData name="DENIS BONAMICI" userId="5d2ee0a0-edb9-4aa7-9004-f320c289f91d" providerId="ADAL" clId="{044ACB1A-0AE8-4282-BBC9-6532819BC08E}" dt="2023-05-15T11:25:06.359" v="2954" actId="165"/>
          <ac:grpSpMkLst>
            <pc:docMk/>
            <pc:sldMk cId="1366068287" sldId="895"/>
            <ac:grpSpMk id="2" creationId="{4AE0669B-1877-4DF1-B1DD-0BBF68EBAE59}"/>
          </ac:grpSpMkLst>
        </pc:grpChg>
        <pc:picChg chg="mod topLvl">
          <ac:chgData name="DENIS BONAMICI" userId="5d2ee0a0-edb9-4aa7-9004-f320c289f91d" providerId="ADAL" clId="{044ACB1A-0AE8-4282-BBC9-6532819BC08E}" dt="2023-05-15T11:25:06.359" v="2954" actId="165"/>
          <ac:picMkLst>
            <pc:docMk/>
            <pc:sldMk cId="1366068287" sldId="895"/>
            <ac:picMk id="5" creationId="{4037C33E-21E7-EB42-9034-70CA5546B8FF}"/>
          </ac:picMkLst>
        </pc:picChg>
        <pc:picChg chg="mod topLvl">
          <ac:chgData name="DENIS BONAMICI" userId="5d2ee0a0-edb9-4aa7-9004-f320c289f91d" providerId="ADAL" clId="{044ACB1A-0AE8-4282-BBC9-6532819BC08E}" dt="2023-05-15T11:25:06.359" v="2954" actId="165"/>
          <ac:picMkLst>
            <pc:docMk/>
            <pc:sldMk cId="1366068287" sldId="895"/>
            <ac:picMk id="11" creationId="{9FE11E64-2080-9040-BC5C-DA7E69236834}"/>
          </ac:picMkLst>
        </pc:picChg>
        <pc:picChg chg="mod topLvl">
          <ac:chgData name="DENIS BONAMICI" userId="5d2ee0a0-edb9-4aa7-9004-f320c289f91d" providerId="ADAL" clId="{044ACB1A-0AE8-4282-BBC9-6532819BC08E}" dt="2023-05-15T11:25:06.359" v="2954" actId="165"/>
          <ac:picMkLst>
            <pc:docMk/>
            <pc:sldMk cId="1366068287" sldId="895"/>
            <ac:picMk id="20" creationId="{9F58ECE1-08B7-A347-851D-A1479323A4D0}"/>
          </ac:picMkLst>
        </pc:picChg>
        <pc:picChg chg="mod topLvl">
          <ac:chgData name="DENIS BONAMICI" userId="5d2ee0a0-edb9-4aa7-9004-f320c289f91d" providerId="ADAL" clId="{044ACB1A-0AE8-4282-BBC9-6532819BC08E}" dt="2023-05-15T11:25:06.359" v="2954" actId="165"/>
          <ac:picMkLst>
            <pc:docMk/>
            <pc:sldMk cId="1366068287" sldId="895"/>
            <ac:picMk id="22" creationId="{E9DEB303-AB6F-474C-9C75-718420F55DD7}"/>
          </ac:picMkLst>
        </pc:picChg>
        <pc:picChg chg="mod topLvl">
          <ac:chgData name="DENIS BONAMICI" userId="5d2ee0a0-edb9-4aa7-9004-f320c289f91d" providerId="ADAL" clId="{044ACB1A-0AE8-4282-BBC9-6532819BC08E}" dt="2023-05-15T11:25:06.359" v="2954" actId="165"/>
          <ac:picMkLst>
            <pc:docMk/>
            <pc:sldMk cId="1366068287" sldId="895"/>
            <ac:picMk id="24" creationId="{3774273A-FD1C-1D4C-8AC8-3E649F7DE494}"/>
          </ac:picMkLst>
        </pc:picChg>
        <pc:picChg chg="mod topLvl">
          <ac:chgData name="DENIS BONAMICI" userId="5d2ee0a0-edb9-4aa7-9004-f320c289f91d" providerId="ADAL" clId="{044ACB1A-0AE8-4282-BBC9-6532819BC08E}" dt="2023-05-15T11:25:06.359" v="2954" actId="165"/>
          <ac:picMkLst>
            <pc:docMk/>
            <pc:sldMk cId="1366068287" sldId="895"/>
            <ac:picMk id="26" creationId="{343186E0-0BF1-7243-A510-6FD4B777F84F}"/>
          </ac:picMkLst>
        </pc:picChg>
      </pc:sldChg>
      <pc:sldChg chg="del">
        <pc:chgData name="DENIS BONAMICI" userId="5d2ee0a0-edb9-4aa7-9004-f320c289f91d" providerId="ADAL" clId="{044ACB1A-0AE8-4282-BBC9-6532819BC08E}" dt="2023-05-08T11:59:36.659" v="0" actId="2696"/>
        <pc:sldMkLst>
          <pc:docMk/>
          <pc:sldMk cId="2410086950" sldId="921"/>
        </pc:sldMkLst>
      </pc:sldChg>
      <pc:sldChg chg="modSp mod">
        <pc:chgData name="DENIS BONAMICI" userId="5d2ee0a0-edb9-4aa7-9004-f320c289f91d" providerId="ADAL" clId="{044ACB1A-0AE8-4282-BBC9-6532819BC08E}" dt="2023-05-15T11:26:10.341" v="2960" actId="13244"/>
        <pc:sldMkLst>
          <pc:docMk/>
          <pc:sldMk cId="3514100017" sldId="922"/>
        </pc:sldMkLst>
        <pc:spChg chg="mod">
          <ac:chgData name="DENIS BONAMICI" userId="5d2ee0a0-edb9-4aa7-9004-f320c289f91d" providerId="ADAL" clId="{044ACB1A-0AE8-4282-BBC9-6532819BC08E}" dt="2023-05-10T15:00:40.298" v="1246" actId="33553"/>
          <ac:spMkLst>
            <pc:docMk/>
            <pc:sldMk cId="3514100017" sldId="922"/>
            <ac:spMk id="4" creationId="{861C2DD8-B51C-2646-AA39-C21831120947}"/>
          </ac:spMkLst>
        </pc:spChg>
        <pc:spChg chg="ord">
          <ac:chgData name="DENIS BONAMICI" userId="5d2ee0a0-edb9-4aa7-9004-f320c289f91d" providerId="ADAL" clId="{044ACB1A-0AE8-4282-BBC9-6532819BC08E}" dt="2023-05-15T11:26:10.341" v="2960" actId="13244"/>
          <ac:spMkLst>
            <pc:docMk/>
            <pc:sldMk cId="3514100017" sldId="922"/>
            <ac:spMk id="11" creationId="{EFD57C3D-7472-8348-B2F3-78B15073DFC7}"/>
          </ac:spMkLst>
        </pc:spChg>
        <pc:spChg chg="mod">
          <ac:chgData name="DENIS BONAMICI" userId="5d2ee0a0-edb9-4aa7-9004-f320c289f91d" providerId="ADAL" clId="{044ACB1A-0AE8-4282-BBC9-6532819BC08E}" dt="2023-05-15T09:02:35.944" v="2734" actId="13244"/>
          <ac:spMkLst>
            <pc:docMk/>
            <pc:sldMk cId="3514100017" sldId="922"/>
            <ac:spMk id="12" creationId="{AF4482CB-24E7-492C-96BA-7EAF42F8462D}"/>
          </ac:spMkLst>
        </pc:spChg>
        <pc:picChg chg="mod">
          <ac:chgData name="DENIS BONAMICI" userId="5d2ee0a0-edb9-4aa7-9004-f320c289f91d" providerId="ADAL" clId="{044ACB1A-0AE8-4282-BBC9-6532819BC08E}" dt="2023-05-15T09:02:41.622" v="2736" actId="13244"/>
          <ac:picMkLst>
            <pc:docMk/>
            <pc:sldMk cId="3514100017" sldId="922"/>
            <ac:picMk id="6" creationId="{6615BC50-D623-4953-A2DE-49B7BBE33EB0}"/>
          </ac:picMkLst>
        </pc:picChg>
        <pc:picChg chg="ord">
          <ac:chgData name="DENIS BONAMICI" userId="5d2ee0a0-edb9-4aa7-9004-f320c289f91d" providerId="ADAL" clId="{044ACB1A-0AE8-4282-BBC9-6532819BC08E}" dt="2023-05-15T11:26:08.294" v="2959" actId="13244"/>
          <ac:picMkLst>
            <pc:docMk/>
            <pc:sldMk cId="3514100017" sldId="922"/>
            <ac:picMk id="10" creationId="{29EDDF0B-1E7D-5643-8285-59B97CC2DB01}"/>
          </ac:picMkLst>
        </pc:picChg>
      </pc:sldChg>
      <pc:sldChg chg="addSp delSp modSp mod setBg">
        <pc:chgData name="DENIS BONAMICI" userId="5d2ee0a0-edb9-4aa7-9004-f320c289f91d" providerId="ADAL" clId="{044ACB1A-0AE8-4282-BBC9-6532819BC08E}" dt="2023-05-15T11:46:34.970" v="2963" actId="20577"/>
        <pc:sldMkLst>
          <pc:docMk/>
          <pc:sldMk cId="211323266" sldId="924"/>
        </pc:sldMkLst>
        <pc:spChg chg="del mod">
          <ac:chgData name="DENIS BONAMICI" userId="5d2ee0a0-edb9-4aa7-9004-f320c289f91d" providerId="ADAL" clId="{044ACB1A-0AE8-4282-BBC9-6532819BC08E}" dt="2023-05-15T08:07:57.372" v="2162" actId="478"/>
          <ac:spMkLst>
            <pc:docMk/>
            <pc:sldMk cId="211323266" sldId="924"/>
            <ac:spMk id="4" creationId="{861C2DD8-B51C-2646-AA39-C21831120947}"/>
          </ac:spMkLst>
        </pc:spChg>
        <pc:spChg chg="add mod">
          <ac:chgData name="DENIS BONAMICI" userId="5d2ee0a0-edb9-4aa7-9004-f320c289f91d" providerId="ADAL" clId="{044ACB1A-0AE8-4282-BBC9-6532819BC08E}" dt="2023-05-15T11:46:34.970" v="2963" actId="20577"/>
          <ac:spMkLst>
            <pc:docMk/>
            <pc:sldMk cId="211323266" sldId="924"/>
            <ac:spMk id="9" creationId="{2DF27A52-08CA-48F9-A967-9AA28468ED33}"/>
          </ac:spMkLst>
        </pc:spChg>
        <pc:spChg chg="add del mod">
          <ac:chgData name="DENIS BONAMICI" userId="5d2ee0a0-edb9-4aa7-9004-f320c289f91d" providerId="ADAL" clId="{044ACB1A-0AE8-4282-BBC9-6532819BC08E}" dt="2023-05-12T13:49:42.837" v="1921"/>
          <ac:spMkLst>
            <pc:docMk/>
            <pc:sldMk cId="211323266" sldId="924"/>
            <ac:spMk id="12" creationId="{F33F6154-D691-4121-93EA-D915F0BAFCF2}"/>
          </ac:spMkLst>
        </pc:spChg>
        <pc:spChg chg="mod">
          <ac:chgData name="DENIS BONAMICI" userId="5d2ee0a0-edb9-4aa7-9004-f320c289f91d" providerId="ADAL" clId="{044ACB1A-0AE8-4282-BBC9-6532819BC08E}" dt="2023-05-15T09:18:11.055" v="2839" actId="1036"/>
          <ac:spMkLst>
            <pc:docMk/>
            <pc:sldMk cId="211323266" sldId="924"/>
            <ac:spMk id="13" creationId="{331EDD58-0F39-4929-BFB6-E452DB0EAB97}"/>
          </ac:spMkLst>
        </pc:spChg>
        <pc:spChg chg="add del mod">
          <ac:chgData name="DENIS BONAMICI" userId="5d2ee0a0-edb9-4aa7-9004-f320c289f91d" providerId="ADAL" clId="{044ACB1A-0AE8-4282-BBC9-6532819BC08E}" dt="2023-05-12T13:50:07.154" v="1964" actId="1036"/>
          <ac:spMkLst>
            <pc:docMk/>
            <pc:sldMk cId="211323266" sldId="924"/>
            <ac:spMk id="22" creationId="{650433F1-A7AA-4C17-9E36-4C3644F6F5C4}"/>
          </ac:spMkLst>
        </pc:spChg>
        <pc:picChg chg="add del mod modCrop">
          <ac:chgData name="DENIS BONAMICI" userId="5d2ee0a0-edb9-4aa7-9004-f320c289f91d" providerId="ADAL" clId="{044ACB1A-0AE8-4282-BBC9-6532819BC08E}" dt="2023-05-15T09:16:44.043" v="2794" actId="478"/>
          <ac:picMkLst>
            <pc:docMk/>
            <pc:sldMk cId="211323266" sldId="924"/>
            <ac:picMk id="3" creationId="{00B0FDD1-B9DF-4514-A749-9CD877B9B0B2}"/>
          </ac:picMkLst>
        </pc:picChg>
        <pc:picChg chg="add mod">
          <ac:chgData name="DENIS BONAMICI" userId="5d2ee0a0-edb9-4aa7-9004-f320c289f91d" providerId="ADAL" clId="{044ACB1A-0AE8-4282-BBC9-6532819BC08E}" dt="2023-05-15T09:18:22.025" v="2850" actId="1440"/>
          <ac:picMkLst>
            <pc:docMk/>
            <pc:sldMk cId="211323266" sldId="924"/>
            <ac:picMk id="5" creationId="{23CF9E17-B8A8-44C7-A851-8F18AB440EEB}"/>
          </ac:picMkLst>
        </pc:picChg>
        <pc:picChg chg="add del mod">
          <ac:chgData name="DENIS BONAMICI" userId="5d2ee0a0-edb9-4aa7-9004-f320c289f91d" providerId="ADAL" clId="{044ACB1A-0AE8-4282-BBC9-6532819BC08E}" dt="2023-05-12T13:49:42.837" v="1921"/>
          <ac:picMkLst>
            <pc:docMk/>
            <pc:sldMk cId="211323266" sldId="924"/>
            <ac:picMk id="14" creationId="{503E2284-1272-40D3-83E4-01DAFC9BF03D}"/>
          </ac:picMkLst>
        </pc:picChg>
        <pc:picChg chg="add del mod">
          <ac:chgData name="DENIS BONAMICI" userId="5d2ee0a0-edb9-4aa7-9004-f320c289f91d" providerId="ADAL" clId="{044ACB1A-0AE8-4282-BBC9-6532819BC08E}" dt="2023-05-12T13:49:58.178" v="1943" actId="1036"/>
          <ac:picMkLst>
            <pc:docMk/>
            <pc:sldMk cId="211323266" sldId="924"/>
            <ac:picMk id="23" creationId="{8C5D676F-FC16-45A0-A86A-89CB5301C844}"/>
          </ac:picMkLst>
        </pc:picChg>
      </pc:sldChg>
      <pc:sldChg chg="addSp delSp modSp mod">
        <pc:chgData name="DENIS BONAMICI" userId="5d2ee0a0-edb9-4aa7-9004-f320c289f91d" providerId="ADAL" clId="{044ACB1A-0AE8-4282-BBC9-6532819BC08E}" dt="2023-05-15T09:02:29.211" v="2733" actId="13244"/>
        <pc:sldMkLst>
          <pc:docMk/>
          <pc:sldMk cId="1893375642" sldId="926"/>
        </pc:sldMkLst>
        <pc:spChg chg="mod">
          <ac:chgData name="DENIS BONAMICI" userId="5d2ee0a0-edb9-4aa7-9004-f320c289f91d" providerId="ADAL" clId="{044ACB1A-0AE8-4282-BBC9-6532819BC08E}" dt="2023-05-10T15:00:47.093" v="1247" actId="33553"/>
          <ac:spMkLst>
            <pc:docMk/>
            <pc:sldMk cId="1893375642" sldId="926"/>
            <ac:spMk id="4" creationId="{861C2DD8-B51C-2646-AA39-C21831120947}"/>
          </ac:spMkLst>
        </pc:spChg>
        <pc:spChg chg="add del mod">
          <ac:chgData name="DENIS BONAMICI" userId="5d2ee0a0-edb9-4aa7-9004-f320c289f91d" providerId="ADAL" clId="{044ACB1A-0AE8-4282-BBC9-6532819BC08E}" dt="2023-05-08T15:25:54.549" v="221" actId="478"/>
          <ac:spMkLst>
            <pc:docMk/>
            <pc:sldMk cId="1893375642" sldId="926"/>
            <ac:spMk id="8" creationId="{A1C41A64-F2F0-4EA3-BAB2-BCF43A1BEE53}"/>
          </ac:spMkLst>
        </pc:spChg>
        <pc:spChg chg="add mod">
          <ac:chgData name="DENIS BONAMICI" userId="5d2ee0a0-edb9-4aa7-9004-f320c289f91d" providerId="ADAL" clId="{044ACB1A-0AE8-4282-BBC9-6532819BC08E}" dt="2023-05-08T15:25:55.866" v="222"/>
          <ac:spMkLst>
            <pc:docMk/>
            <pc:sldMk cId="1893375642" sldId="926"/>
            <ac:spMk id="12" creationId="{6E3F7451-A0E1-40C6-A71C-6C926DA49839}"/>
          </ac:spMkLst>
        </pc:spChg>
        <pc:spChg chg="mod">
          <ac:chgData name="DENIS BONAMICI" userId="5d2ee0a0-edb9-4aa7-9004-f320c289f91d" providerId="ADAL" clId="{044ACB1A-0AE8-4282-BBC9-6532819BC08E}" dt="2023-05-09T12:42:27.367" v="473" actId="14100"/>
          <ac:spMkLst>
            <pc:docMk/>
            <pc:sldMk cId="1893375642" sldId="926"/>
            <ac:spMk id="17" creationId="{9F657165-6CD6-416B-AB5E-BE4669874914}"/>
          </ac:spMkLst>
        </pc:spChg>
        <pc:graphicFrameChg chg="mod">
          <ac:chgData name="DENIS BONAMICI" userId="5d2ee0a0-edb9-4aa7-9004-f320c289f91d" providerId="ADAL" clId="{044ACB1A-0AE8-4282-BBC9-6532819BC08E}" dt="2023-05-15T09:02:29.211" v="2733" actId="13244"/>
          <ac:graphicFrameMkLst>
            <pc:docMk/>
            <pc:sldMk cId="1893375642" sldId="926"/>
            <ac:graphicFrameMk id="7" creationId="{156D488F-3BC2-4E51-9E2B-18DA832F7CD2}"/>
          </ac:graphicFrameMkLst>
        </pc:graphicFrameChg>
        <pc:picChg chg="add del mod">
          <ac:chgData name="DENIS BONAMICI" userId="5d2ee0a0-edb9-4aa7-9004-f320c289f91d" providerId="ADAL" clId="{044ACB1A-0AE8-4282-BBC9-6532819BC08E}" dt="2023-05-08T15:25:54.060" v="220" actId="478"/>
          <ac:picMkLst>
            <pc:docMk/>
            <pc:sldMk cId="1893375642" sldId="926"/>
            <ac:picMk id="9" creationId="{C3D792B6-2895-4342-BEA7-DA3BC4C488CB}"/>
          </ac:picMkLst>
        </pc:picChg>
        <pc:picChg chg="add mod">
          <ac:chgData name="DENIS BONAMICI" userId="5d2ee0a0-edb9-4aa7-9004-f320c289f91d" providerId="ADAL" clId="{044ACB1A-0AE8-4282-BBC9-6532819BC08E}" dt="2023-05-08T15:25:55.866" v="222"/>
          <ac:picMkLst>
            <pc:docMk/>
            <pc:sldMk cId="1893375642" sldId="926"/>
            <ac:picMk id="13" creationId="{4C92CC51-F0F3-45DB-AF0F-C61A39551C8F}"/>
          </ac:picMkLst>
        </pc:picChg>
      </pc:sldChg>
      <pc:sldChg chg="addSp modSp add del mod modTransition">
        <pc:chgData name="DENIS BONAMICI" userId="5d2ee0a0-edb9-4aa7-9004-f320c289f91d" providerId="ADAL" clId="{044ACB1A-0AE8-4282-BBC9-6532819BC08E}" dt="2023-05-15T09:35:44.766" v="2938"/>
        <pc:sldMkLst>
          <pc:docMk/>
          <pc:sldMk cId="1109561788" sldId="928"/>
        </pc:sldMkLst>
        <pc:spChg chg="add mod">
          <ac:chgData name="DENIS BONAMICI" userId="5d2ee0a0-edb9-4aa7-9004-f320c289f91d" providerId="ADAL" clId="{044ACB1A-0AE8-4282-BBC9-6532819BC08E}" dt="2023-05-15T09:35:44.766" v="2938"/>
          <ac:spMkLst>
            <pc:docMk/>
            <pc:sldMk cId="1109561788" sldId="928"/>
            <ac:spMk id="2" creationId="{E7F3E2F5-649F-4518-822C-20981E359DF8}"/>
          </ac:spMkLst>
        </pc:spChg>
      </pc:sldChg>
      <pc:sldChg chg="addSp delSp modSp mod">
        <pc:chgData name="DENIS BONAMICI" userId="5d2ee0a0-edb9-4aa7-9004-f320c289f91d" providerId="ADAL" clId="{044ACB1A-0AE8-4282-BBC9-6532819BC08E}" dt="2023-05-15T09:34:19.411" v="2932"/>
        <pc:sldMkLst>
          <pc:docMk/>
          <pc:sldMk cId="196543074" sldId="931"/>
        </pc:sldMkLst>
        <pc:spChg chg="add mod">
          <ac:chgData name="DENIS BONAMICI" userId="5d2ee0a0-edb9-4aa7-9004-f320c289f91d" providerId="ADAL" clId="{044ACB1A-0AE8-4282-BBC9-6532819BC08E}" dt="2023-05-15T09:34:19.411" v="2932"/>
          <ac:spMkLst>
            <pc:docMk/>
            <pc:sldMk cId="196543074" sldId="931"/>
            <ac:spMk id="2" creationId="{CBF337D1-5828-478E-92A8-B6C2676D660A}"/>
          </ac:spMkLst>
        </pc:spChg>
        <pc:spChg chg="add mod">
          <ac:chgData name="DENIS BONAMICI" userId="5d2ee0a0-edb9-4aa7-9004-f320c289f91d" providerId="ADAL" clId="{044ACB1A-0AE8-4282-BBC9-6532819BC08E}" dt="2023-05-08T15:29:29.317" v="245"/>
          <ac:spMkLst>
            <pc:docMk/>
            <pc:sldMk cId="196543074" sldId="931"/>
            <ac:spMk id="9" creationId="{F71C833E-2219-4044-A622-426BCEBE2723}"/>
          </ac:spMkLst>
        </pc:spChg>
        <pc:spChg chg="mod">
          <ac:chgData name="DENIS BONAMICI" userId="5d2ee0a0-edb9-4aa7-9004-f320c289f91d" providerId="ADAL" clId="{044ACB1A-0AE8-4282-BBC9-6532819BC08E}" dt="2023-05-09T13:18:59.614" v="808" actId="14100"/>
          <ac:spMkLst>
            <pc:docMk/>
            <pc:sldMk cId="196543074" sldId="931"/>
            <ac:spMk id="17" creationId="{9F657165-6CD6-416B-AB5E-BE4669874914}"/>
          </ac:spMkLst>
        </pc:spChg>
        <pc:spChg chg="del">
          <ac:chgData name="DENIS BONAMICI" userId="5d2ee0a0-edb9-4aa7-9004-f320c289f91d" providerId="ADAL" clId="{044ACB1A-0AE8-4282-BBC9-6532819BC08E}" dt="2023-05-08T15:29:27.540" v="244" actId="478"/>
          <ac:spMkLst>
            <pc:docMk/>
            <pc:sldMk cId="196543074" sldId="931"/>
            <ac:spMk id="22" creationId="{650433F1-A7AA-4C17-9E36-4C3644F6F5C4}"/>
          </ac:spMkLst>
        </pc:spChg>
        <pc:picChg chg="mod">
          <ac:chgData name="DENIS BONAMICI" userId="5d2ee0a0-edb9-4aa7-9004-f320c289f91d" providerId="ADAL" clId="{044ACB1A-0AE8-4282-BBC9-6532819BC08E}" dt="2023-05-08T15:29:41.504" v="248" actId="1076"/>
          <ac:picMkLst>
            <pc:docMk/>
            <pc:sldMk cId="196543074" sldId="931"/>
            <ac:picMk id="12" creationId="{5460CDB0-008F-41E3-80FD-12521F4C1710}"/>
          </ac:picMkLst>
        </pc:picChg>
        <pc:picChg chg="add mod">
          <ac:chgData name="DENIS BONAMICI" userId="5d2ee0a0-edb9-4aa7-9004-f320c289f91d" providerId="ADAL" clId="{044ACB1A-0AE8-4282-BBC9-6532819BC08E}" dt="2023-05-08T15:29:29.317" v="245"/>
          <ac:picMkLst>
            <pc:docMk/>
            <pc:sldMk cId="196543074" sldId="931"/>
            <ac:picMk id="13" creationId="{F324C15F-79F6-443B-998F-3F2D1FB1DDB0}"/>
          </ac:picMkLst>
        </pc:picChg>
        <pc:picChg chg="del">
          <ac:chgData name="DENIS BONAMICI" userId="5d2ee0a0-edb9-4aa7-9004-f320c289f91d" providerId="ADAL" clId="{044ACB1A-0AE8-4282-BBC9-6532819BC08E}" dt="2023-05-08T15:29:26.845" v="243" actId="478"/>
          <ac:picMkLst>
            <pc:docMk/>
            <pc:sldMk cId="196543074" sldId="931"/>
            <ac:picMk id="23" creationId="{8C5D676F-FC16-45A0-A86A-89CB5301C844}"/>
          </ac:picMkLst>
        </pc:picChg>
      </pc:sldChg>
      <pc:sldChg chg="addSp modSp mod modTransition">
        <pc:chgData name="DENIS BONAMICI" userId="5d2ee0a0-edb9-4aa7-9004-f320c289f91d" providerId="ADAL" clId="{044ACB1A-0AE8-4282-BBC9-6532819BC08E}" dt="2023-05-15T09:35:26.638" v="2936"/>
        <pc:sldMkLst>
          <pc:docMk/>
          <pc:sldMk cId="103331854" sldId="932"/>
        </pc:sldMkLst>
        <pc:spChg chg="add mod">
          <ac:chgData name="DENIS BONAMICI" userId="5d2ee0a0-edb9-4aa7-9004-f320c289f91d" providerId="ADAL" clId="{044ACB1A-0AE8-4282-BBC9-6532819BC08E}" dt="2023-05-15T09:35:26.638" v="2936"/>
          <ac:spMkLst>
            <pc:docMk/>
            <pc:sldMk cId="103331854" sldId="932"/>
            <ac:spMk id="2" creationId="{86F79893-7DB2-4D86-BC66-79F36B6CFAB5}"/>
          </ac:spMkLst>
        </pc:spChg>
      </pc:sldChg>
      <pc:sldChg chg="addSp delSp modSp del mod modTransition">
        <pc:chgData name="DENIS BONAMICI" userId="5d2ee0a0-edb9-4aa7-9004-f320c289f91d" providerId="ADAL" clId="{044ACB1A-0AE8-4282-BBC9-6532819BC08E}" dt="2023-05-15T08:59:42.344" v="2722" actId="2696"/>
        <pc:sldMkLst>
          <pc:docMk/>
          <pc:sldMk cId="3064060804" sldId="933"/>
        </pc:sldMkLst>
        <pc:spChg chg="add del mod">
          <ac:chgData name="DENIS BONAMICI" userId="5d2ee0a0-edb9-4aa7-9004-f320c289f91d" providerId="ADAL" clId="{044ACB1A-0AE8-4282-BBC9-6532819BC08E}" dt="2023-05-10T14:55:40.359" v="1043" actId="478"/>
          <ac:spMkLst>
            <pc:docMk/>
            <pc:sldMk cId="3064060804" sldId="933"/>
            <ac:spMk id="2" creationId="{314622CF-DF71-42BE-B0F7-C1E8F3494332}"/>
          </ac:spMkLst>
        </pc:spChg>
        <pc:spChg chg="add del mod">
          <ac:chgData name="DENIS BONAMICI" userId="5d2ee0a0-edb9-4aa7-9004-f320c289f91d" providerId="ADAL" clId="{044ACB1A-0AE8-4282-BBC9-6532819BC08E}" dt="2023-05-10T14:47:41.697" v="964" actId="478"/>
          <ac:spMkLst>
            <pc:docMk/>
            <pc:sldMk cId="3064060804" sldId="933"/>
            <ac:spMk id="3" creationId="{F2FBDA65-3132-48AC-ACD0-DD77188D5C4C}"/>
          </ac:spMkLst>
        </pc:spChg>
        <pc:spChg chg="add del mod">
          <ac:chgData name="DENIS BONAMICI" userId="5d2ee0a0-edb9-4aa7-9004-f320c289f91d" providerId="ADAL" clId="{044ACB1A-0AE8-4282-BBC9-6532819BC08E}" dt="2023-05-12T09:57:52.105" v="1554"/>
          <ac:spMkLst>
            <pc:docMk/>
            <pc:sldMk cId="3064060804" sldId="933"/>
            <ac:spMk id="5" creationId="{39CD44D4-B35E-4E64-843D-9147FBDEE0C4}"/>
          </ac:spMkLst>
        </pc:spChg>
        <pc:spChg chg="add del mod">
          <ac:chgData name="DENIS BONAMICI" userId="5d2ee0a0-edb9-4aa7-9004-f320c289f91d" providerId="ADAL" clId="{044ACB1A-0AE8-4282-BBC9-6532819BC08E}" dt="2023-05-10T14:55:49.428" v="1045" actId="478"/>
          <ac:spMkLst>
            <pc:docMk/>
            <pc:sldMk cId="3064060804" sldId="933"/>
            <ac:spMk id="6" creationId="{3DD2FA62-4CA7-44F6-AF60-CF502C620783}"/>
          </ac:spMkLst>
        </pc:spChg>
        <pc:picChg chg="add del mod">
          <ac:chgData name="DENIS BONAMICI" userId="5d2ee0a0-edb9-4aa7-9004-f320c289f91d" providerId="ADAL" clId="{044ACB1A-0AE8-4282-BBC9-6532819BC08E}" dt="2023-05-10T14:55:38.169" v="1042" actId="478"/>
          <ac:picMkLst>
            <pc:docMk/>
            <pc:sldMk cId="3064060804" sldId="933"/>
            <ac:picMk id="4" creationId="{74A04D81-1D1B-2E4A-9861-801378F01B04}"/>
          </ac:picMkLst>
        </pc:picChg>
      </pc:sldChg>
      <pc:sldChg chg="addSp delSp modSp mod">
        <pc:chgData name="DENIS BONAMICI" userId="5d2ee0a0-edb9-4aa7-9004-f320c289f91d" providerId="ADAL" clId="{044ACB1A-0AE8-4282-BBC9-6532819BC08E}" dt="2023-05-15T11:20:33.902" v="2942" actId="6549"/>
        <pc:sldMkLst>
          <pc:docMk/>
          <pc:sldMk cId="3067703420" sldId="934"/>
        </pc:sldMkLst>
        <pc:spChg chg="mod">
          <ac:chgData name="DENIS BONAMICI" userId="5d2ee0a0-edb9-4aa7-9004-f320c289f91d" providerId="ADAL" clId="{044ACB1A-0AE8-4282-BBC9-6532819BC08E}" dt="2023-05-15T11:20:33.902" v="2942" actId="6549"/>
          <ac:spMkLst>
            <pc:docMk/>
            <pc:sldMk cId="3067703420" sldId="934"/>
            <ac:spMk id="4" creationId="{861C2DD8-B51C-2646-AA39-C21831120947}"/>
          </ac:spMkLst>
        </pc:spChg>
        <pc:spChg chg="mod">
          <ac:chgData name="DENIS BONAMICI" userId="5d2ee0a0-edb9-4aa7-9004-f320c289f91d" providerId="ADAL" clId="{044ACB1A-0AE8-4282-BBC9-6532819BC08E}" dt="2023-05-09T08:21:50.785" v="428" actId="122"/>
          <ac:spMkLst>
            <pc:docMk/>
            <pc:sldMk cId="3067703420" sldId="934"/>
            <ac:spMk id="9" creationId="{539A8AB7-632E-4A7E-B642-5AAA2D20532C}"/>
          </ac:spMkLst>
        </pc:spChg>
        <pc:spChg chg="add del mod">
          <ac:chgData name="DENIS BONAMICI" userId="5d2ee0a0-edb9-4aa7-9004-f320c289f91d" providerId="ADAL" clId="{044ACB1A-0AE8-4282-BBC9-6532819BC08E}" dt="2023-05-09T08:21:13.150" v="418" actId="478"/>
          <ac:spMkLst>
            <pc:docMk/>
            <pc:sldMk cId="3067703420" sldId="934"/>
            <ac:spMk id="13" creationId="{5A4ECF5C-5236-4FB1-B064-79B847F722F8}"/>
          </ac:spMkLst>
        </pc:spChg>
        <pc:spChg chg="add mod">
          <ac:chgData name="DENIS BONAMICI" userId="5d2ee0a0-edb9-4aa7-9004-f320c289f91d" providerId="ADAL" clId="{044ACB1A-0AE8-4282-BBC9-6532819BC08E}" dt="2023-05-08T15:23:37.440" v="193" actId="1076"/>
          <ac:spMkLst>
            <pc:docMk/>
            <pc:sldMk cId="3067703420" sldId="934"/>
            <ac:spMk id="14" creationId="{C54D1A42-2F66-4BD9-8685-142588D6AC81}"/>
          </ac:spMkLst>
        </pc:spChg>
        <pc:picChg chg="mod">
          <ac:chgData name="DENIS BONAMICI" userId="5d2ee0a0-edb9-4aa7-9004-f320c289f91d" providerId="ADAL" clId="{044ACB1A-0AE8-4282-BBC9-6532819BC08E}" dt="2023-05-09T08:22:15.283" v="433" actId="1076"/>
          <ac:picMkLst>
            <pc:docMk/>
            <pc:sldMk cId="3067703420" sldId="934"/>
            <ac:picMk id="3" creationId="{5E1AEA67-2212-4463-BAAA-F1B10FC7888C}"/>
          </ac:picMkLst>
        </pc:picChg>
        <pc:picChg chg="add mod">
          <ac:chgData name="DENIS BONAMICI" userId="5d2ee0a0-edb9-4aa7-9004-f320c289f91d" providerId="ADAL" clId="{044ACB1A-0AE8-4282-BBC9-6532819BC08E}" dt="2023-05-09T08:22:19.941" v="439" actId="1037"/>
          <ac:picMkLst>
            <pc:docMk/>
            <pc:sldMk cId="3067703420" sldId="934"/>
            <ac:picMk id="12" creationId="{D704B8B7-B184-4D1A-88B1-1A6FF6FBC317}"/>
          </ac:picMkLst>
        </pc:picChg>
        <pc:picChg chg="add mod">
          <ac:chgData name="DENIS BONAMICI" userId="5d2ee0a0-edb9-4aa7-9004-f320c289f91d" providerId="ADAL" clId="{044ACB1A-0AE8-4282-BBC9-6532819BC08E}" dt="2023-05-09T08:22:05.411" v="431" actId="571"/>
          <ac:picMkLst>
            <pc:docMk/>
            <pc:sldMk cId="3067703420" sldId="934"/>
            <ac:picMk id="15" creationId="{8985EDEA-B6C0-46A7-8EF2-AF2E4B097DBC}"/>
          </ac:picMkLst>
        </pc:picChg>
      </pc:sldChg>
      <pc:sldChg chg="addSp modSp mod modTransition">
        <pc:chgData name="DENIS BONAMICI" userId="5d2ee0a0-edb9-4aa7-9004-f320c289f91d" providerId="ADAL" clId="{044ACB1A-0AE8-4282-BBC9-6532819BC08E}" dt="2023-05-15T09:34:33.880" v="2934"/>
        <pc:sldMkLst>
          <pc:docMk/>
          <pc:sldMk cId="498765258" sldId="935"/>
        </pc:sldMkLst>
        <pc:spChg chg="add mod">
          <ac:chgData name="DENIS BONAMICI" userId="5d2ee0a0-edb9-4aa7-9004-f320c289f91d" providerId="ADAL" clId="{044ACB1A-0AE8-4282-BBC9-6532819BC08E}" dt="2023-05-15T09:34:33.880" v="2934"/>
          <ac:spMkLst>
            <pc:docMk/>
            <pc:sldMk cId="498765258" sldId="935"/>
            <ac:spMk id="2" creationId="{94B2516A-95E8-4C26-A935-B157E448350A}"/>
          </ac:spMkLst>
        </pc:spChg>
        <pc:spChg chg="mod">
          <ac:chgData name="DENIS BONAMICI" userId="5d2ee0a0-edb9-4aa7-9004-f320c289f91d" providerId="ADAL" clId="{044ACB1A-0AE8-4282-BBC9-6532819BC08E}" dt="2023-05-09T13:17:02.473" v="801" actId="962"/>
          <ac:spMkLst>
            <pc:docMk/>
            <pc:sldMk cId="498765258" sldId="935"/>
            <ac:spMk id="7" creationId="{730F4679-E315-4706-A309-E4D5F7B05802}"/>
          </ac:spMkLst>
        </pc:spChg>
      </pc:sldChg>
      <pc:sldChg chg="addSp delSp modSp mod modTransition">
        <pc:chgData name="DENIS BONAMICI" userId="5d2ee0a0-edb9-4aa7-9004-f320c289f91d" providerId="ADAL" clId="{044ACB1A-0AE8-4282-BBC9-6532819BC08E}" dt="2023-05-15T09:35:36.487" v="2937"/>
        <pc:sldMkLst>
          <pc:docMk/>
          <pc:sldMk cId="146492428" sldId="936"/>
        </pc:sldMkLst>
        <pc:spChg chg="add del mod">
          <ac:chgData name="DENIS BONAMICI" userId="5d2ee0a0-edb9-4aa7-9004-f320c289f91d" providerId="ADAL" clId="{044ACB1A-0AE8-4282-BBC9-6532819BC08E}" dt="2023-05-10T14:55:28.587" v="1037" actId="20577"/>
          <ac:spMkLst>
            <pc:docMk/>
            <pc:sldMk cId="146492428" sldId="936"/>
            <ac:spMk id="2" creationId="{39843C99-CCC2-4164-B553-C86E398956DE}"/>
          </ac:spMkLst>
        </pc:spChg>
        <pc:spChg chg="add del mod">
          <ac:chgData name="DENIS BONAMICI" userId="5d2ee0a0-edb9-4aa7-9004-f320c289f91d" providerId="ADAL" clId="{044ACB1A-0AE8-4282-BBC9-6532819BC08E}" dt="2023-05-10T14:55:27.281" v="1036" actId="478"/>
          <ac:spMkLst>
            <pc:docMk/>
            <pc:sldMk cId="146492428" sldId="936"/>
            <ac:spMk id="3" creationId="{B5742FA8-AF03-449D-8D0E-E55EB24F0844}"/>
          </ac:spMkLst>
        </pc:spChg>
        <pc:spChg chg="add mod">
          <ac:chgData name="DENIS BONAMICI" userId="5d2ee0a0-edb9-4aa7-9004-f320c289f91d" providerId="ADAL" clId="{044ACB1A-0AE8-4282-BBC9-6532819BC08E}" dt="2023-05-15T09:35:36.487" v="2937"/>
          <ac:spMkLst>
            <pc:docMk/>
            <pc:sldMk cId="146492428" sldId="936"/>
            <ac:spMk id="5" creationId="{F59E7315-1C8E-4C3B-B808-AE5A719FDCF1}"/>
          </ac:spMkLst>
        </pc:spChg>
      </pc:sldChg>
      <pc:sldChg chg="addSp modSp mod">
        <pc:chgData name="DENIS BONAMICI" userId="5d2ee0a0-edb9-4aa7-9004-f320c289f91d" providerId="ADAL" clId="{044ACB1A-0AE8-4282-BBC9-6532819BC08E}" dt="2023-05-15T08:11:50.682" v="2229" actId="962"/>
        <pc:sldMkLst>
          <pc:docMk/>
          <pc:sldMk cId="4237146333" sldId="937"/>
        </pc:sldMkLst>
        <pc:spChg chg="mod">
          <ac:chgData name="DENIS BONAMICI" userId="5d2ee0a0-edb9-4aa7-9004-f320c289f91d" providerId="ADAL" clId="{044ACB1A-0AE8-4282-BBC9-6532819BC08E}" dt="2023-05-10T15:01:37.305" v="1271" actId="33553"/>
          <ac:spMkLst>
            <pc:docMk/>
            <pc:sldMk cId="4237146333" sldId="937"/>
            <ac:spMk id="4" creationId="{861C2DD8-B51C-2646-AA39-C21831120947}"/>
          </ac:spMkLst>
        </pc:spChg>
        <pc:spChg chg="mod">
          <ac:chgData name="DENIS BONAMICI" userId="5d2ee0a0-edb9-4aa7-9004-f320c289f91d" providerId="ADAL" clId="{044ACB1A-0AE8-4282-BBC9-6532819BC08E}" dt="2023-05-12T13:42:33.430" v="1807" actId="12789"/>
          <ac:spMkLst>
            <pc:docMk/>
            <pc:sldMk cId="4237146333" sldId="937"/>
            <ac:spMk id="7" creationId="{FF00D72B-6FFF-41F1-AB53-71DF4C3AB6B1}"/>
          </ac:spMkLst>
        </pc:spChg>
        <pc:picChg chg="add mod">
          <ac:chgData name="DENIS BONAMICI" userId="5d2ee0a0-edb9-4aa7-9004-f320c289f91d" providerId="ADAL" clId="{044ACB1A-0AE8-4282-BBC9-6532819BC08E}" dt="2023-05-15T08:11:50.682" v="2229" actId="962"/>
          <ac:picMkLst>
            <pc:docMk/>
            <pc:sldMk cId="4237146333" sldId="937"/>
            <ac:picMk id="3" creationId="{CE0C04E0-5DBA-464B-81A0-1D9A6E3EEA6F}"/>
          </ac:picMkLst>
        </pc:picChg>
      </pc:sldChg>
      <pc:sldChg chg="addSp delSp modSp mod">
        <pc:chgData name="DENIS BONAMICI" userId="5d2ee0a0-edb9-4aa7-9004-f320c289f91d" providerId="ADAL" clId="{044ACB1A-0AE8-4282-BBC9-6532819BC08E}" dt="2023-05-15T09:02:23.072" v="2732" actId="13244"/>
        <pc:sldMkLst>
          <pc:docMk/>
          <pc:sldMk cId="3149282684" sldId="938"/>
        </pc:sldMkLst>
        <pc:spChg chg="mod">
          <ac:chgData name="DENIS BONAMICI" userId="5d2ee0a0-edb9-4aa7-9004-f320c289f91d" providerId="ADAL" clId="{044ACB1A-0AE8-4282-BBC9-6532819BC08E}" dt="2023-05-10T15:00:55.698" v="1248" actId="33553"/>
          <ac:spMkLst>
            <pc:docMk/>
            <pc:sldMk cId="3149282684" sldId="938"/>
            <ac:spMk id="4" creationId="{861C2DD8-B51C-2646-AA39-C21831120947}"/>
          </ac:spMkLst>
        </pc:spChg>
        <pc:spChg chg="mod">
          <ac:chgData name="DENIS BONAMICI" userId="5d2ee0a0-edb9-4aa7-9004-f320c289f91d" providerId="ADAL" clId="{044ACB1A-0AE8-4282-BBC9-6532819BC08E}" dt="2023-05-15T09:02:23.072" v="2732" actId="13244"/>
          <ac:spMkLst>
            <pc:docMk/>
            <pc:sldMk cId="3149282684" sldId="938"/>
            <ac:spMk id="8" creationId="{D9215179-5927-4914-9EE8-367600F91643}"/>
          </ac:spMkLst>
        </pc:spChg>
        <pc:graphicFrameChg chg="add del mod">
          <ac:chgData name="DENIS BONAMICI" userId="5d2ee0a0-edb9-4aa7-9004-f320c289f91d" providerId="ADAL" clId="{044ACB1A-0AE8-4282-BBC9-6532819BC08E}" dt="2023-05-08T15:46:20.281" v="355" actId="478"/>
          <ac:graphicFrameMkLst>
            <pc:docMk/>
            <pc:sldMk cId="3149282684" sldId="938"/>
            <ac:graphicFrameMk id="2" creationId="{A3197F64-46AF-44BB-9CF7-43E348A93A25}"/>
          </ac:graphicFrameMkLst>
        </pc:graphicFrameChg>
        <pc:picChg chg="add mod">
          <ac:chgData name="DENIS BONAMICI" userId="5d2ee0a0-edb9-4aa7-9004-f320c289f91d" providerId="ADAL" clId="{044ACB1A-0AE8-4282-BBC9-6532819BC08E}" dt="2023-05-12T13:56:28.805" v="1979" actId="14100"/>
          <ac:picMkLst>
            <pc:docMk/>
            <pc:sldMk cId="3149282684" sldId="938"/>
            <ac:picMk id="5" creationId="{C531F88E-F287-4D99-ABB8-F737341181DD}"/>
          </ac:picMkLst>
        </pc:picChg>
      </pc:sldChg>
      <pc:sldChg chg="addSp modSp mod">
        <pc:chgData name="DENIS BONAMICI" userId="5d2ee0a0-edb9-4aa7-9004-f320c289f91d" providerId="ADAL" clId="{044ACB1A-0AE8-4282-BBC9-6532819BC08E}" dt="2023-05-15T11:50:38.225" v="2964" actId="20577"/>
        <pc:sldMkLst>
          <pc:docMk/>
          <pc:sldMk cId="3141141162" sldId="939"/>
        </pc:sldMkLst>
        <pc:spChg chg="add mod">
          <ac:chgData name="DENIS BONAMICI" userId="5d2ee0a0-edb9-4aa7-9004-f320c289f91d" providerId="ADAL" clId="{044ACB1A-0AE8-4282-BBC9-6532819BC08E}" dt="2023-05-15T09:35:10.862" v="2935"/>
          <ac:spMkLst>
            <pc:docMk/>
            <pc:sldMk cId="3141141162" sldId="939"/>
            <ac:spMk id="2" creationId="{4BD6D0CA-AF96-4E63-B07F-87641BE02532}"/>
          </ac:spMkLst>
        </pc:spChg>
        <pc:spChg chg="mod">
          <ac:chgData name="DENIS BONAMICI" userId="5d2ee0a0-edb9-4aa7-9004-f320c289f91d" providerId="ADAL" clId="{044ACB1A-0AE8-4282-BBC9-6532819BC08E}" dt="2023-05-15T11:50:38.225" v="2964" actId="20577"/>
          <ac:spMkLst>
            <pc:docMk/>
            <pc:sldMk cId="3141141162" sldId="939"/>
            <ac:spMk id="4" creationId="{861C2DD8-B51C-2646-AA39-C21831120947}"/>
          </ac:spMkLst>
        </pc:spChg>
        <pc:spChg chg="mod">
          <ac:chgData name="DENIS BONAMICI" userId="5d2ee0a0-edb9-4aa7-9004-f320c289f91d" providerId="ADAL" clId="{044ACB1A-0AE8-4282-BBC9-6532819BC08E}" dt="2023-05-12T13:48:01.734" v="1901" actId="1035"/>
          <ac:spMkLst>
            <pc:docMk/>
            <pc:sldMk cId="3141141162" sldId="939"/>
            <ac:spMk id="8" creationId="{B29CF769-FE4C-41A4-9FBB-7CA8FD676CFA}"/>
          </ac:spMkLst>
        </pc:spChg>
        <pc:picChg chg="add mod ord">
          <ac:chgData name="DENIS BONAMICI" userId="5d2ee0a0-edb9-4aa7-9004-f320c289f91d" providerId="ADAL" clId="{044ACB1A-0AE8-4282-BBC9-6532819BC08E}" dt="2023-05-12T13:47:54.068" v="1875" actId="1036"/>
          <ac:picMkLst>
            <pc:docMk/>
            <pc:sldMk cId="3141141162" sldId="939"/>
            <ac:picMk id="5" creationId="{CDCB3B96-AE46-4AE7-9E17-380A5920958A}"/>
          </ac:picMkLst>
        </pc:picChg>
      </pc:sldChg>
      <pc:sldChg chg="addSp delSp modSp mod modTransition setBg">
        <pc:chgData name="DENIS BONAMICI" userId="5d2ee0a0-edb9-4aa7-9004-f320c289f91d" providerId="ADAL" clId="{044ACB1A-0AE8-4282-BBC9-6532819BC08E}" dt="2023-05-15T09:35:54.489" v="2939"/>
        <pc:sldMkLst>
          <pc:docMk/>
          <pc:sldMk cId="1742031665" sldId="940"/>
        </pc:sldMkLst>
        <pc:spChg chg="add mod ord">
          <ac:chgData name="DENIS BONAMICI" userId="5d2ee0a0-edb9-4aa7-9004-f320c289f91d" providerId="ADAL" clId="{044ACB1A-0AE8-4282-BBC9-6532819BC08E}" dt="2023-05-15T09:35:54.489" v="2939"/>
          <ac:spMkLst>
            <pc:docMk/>
            <pc:sldMk cId="1742031665" sldId="940"/>
            <ac:spMk id="2" creationId="{D4A3845C-A16A-42B9-AC18-0954F8ED19BC}"/>
          </ac:spMkLst>
        </pc:spChg>
        <pc:spChg chg="add del">
          <ac:chgData name="DENIS BONAMICI" userId="5d2ee0a0-edb9-4aa7-9004-f320c289f91d" providerId="ADAL" clId="{044ACB1A-0AE8-4282-BBC9-6532819BC08E}" dt="2023-05-15T08:53:45.984" v="2591" actId="26606"/>
          <ac:spMkLst>
            <pc:docMk/>
            <pc:sldMk cId="1742031665" sldId="940"/>
            <ac:spMk id="10" creationId="{99ED5833-B85B-4103-8A3B-CAB0308E6C15}"/>
          </ac:spMkLst>
        </pc:spChg>
        <pc:picChg chg="add mod ord">
          <ac:chgData name="DENIS BONAMICI" userId="5d2ee0a0-edb9-4aa7-9004-f320c289f91d" providerId="ADAL" clId="{044ACB1A-0AE8-4282-BBC9-6532819BC08E}" dt="2023-05-15T08:57:05.686" v="2715" actId="962"/>
          <ac:picMkLst>
            <pc:docMk/>
            <pc:sldMk cId="1742031665" sldId="940"/>
            <ac:picMk id="4" creationId="{D0E45978-BB01-4249-B473-A42B53922C78}"/>
          </ac:picMkLst>
        </pc:picChg>
        <pc:picChg chg="add mod">
          <ac:chgData name="DENIS BONAMICI" userId="5d2ee0a0-edb9-4aa7-9004-f320c289f91d" providerId="ADAL" clId="{044ACB1A-0AE8-4282-BBC9-6532819BC08E}" dt="2023-05-15T08:57:13.710" v="2716" actId="962"/>
          <ac:picMkLst>
            <pc:docMk/>
            <pc:sldMk cId="1742031665" sldId="940"/>
            <ac:picMk id="5" creationId="{CD0E6756-2049-4180-89CB-C9B46E00EB39}"/>
          </ac:picMkLst>
        </pc:picChg>
      </pc:sldChg>
      <pc:sldChg chg="addSp delSp modSp mod">
        <pc:chgData name="DENIS BONAMICI" userId="5d2ee0a0-edb9-4aa7-9004-f320c289f91d" providerId="ADAL" clId="{044ACB1A-0AE8-4282-BBC9-6532819BC08E}" dt="2023-05-12T13:39:12.823" v="1772" actId="12789"/>
        <pc:sldMkLst>
          <pc:docMk/>
          <pc:sldMk cId="567164956" sldId="941"/>
        </pc:sldMkLst>
        <pc:spChg chg="mod">
          <ac:chgData name="DENIS BONAMICI" userId="5d2ee0a0-edb9-4aa7-9004-f320c289f91d" providerId="ADAL" clId="{044ACB1A-0AE8-4282-BBC9-6532819BC08E}" dt="2023-05-10T15:01:50.459" v="1272" actId="33553"/>
          <ac:spMkLst>
            <pc:docMk/>
            <pc:sldMk cId="567164956" sldId="941"/>
            <ac:spMk id="4" creationId="{861C2DD8-B51C-2646-AA39-C21831120947}"/>
          </ac:spMkLst>
        </pc:spChg>
        <pc:spChg chg="mod">
          <ac:chgData name="DENIS BONAMICI" userId="5d2ee0a0-edb9-4aa7-9004-f320c289f91d" providerId="ADAL" clId="{044ACB1A-0AE8-4282-BBC9-6532819BC08E}" dt="2023-05-12T13:39:12.823" v="1772" actId="12789"/>
          <ac:spMkLst>
            <pc:docMk/>
            <pc:sldMk cId="567164956" sldId="941"/>
            <ac:spMk id="7" creationId="{FF00D72B-6FFF-41F1-AB53-71DF4C3AB6B1}"/>
          </ac:spMkLst>
        </pc:spChg>
        <pc:picChg chg="add del mod">
          <ac:chgData name="DENIS BONAMICI" userId="5d2ee0a0-edb9-4aa7-9004-f320c289f91d" providerId="ADAL" clId="{044ACB1A-0AE8-4282-BBC9-6532819BC08E}" dt="2023-05-12T13:25:24.578" v="1744" actId="478"/>
          <ac:picMkLst>
            <pc:docMk/>
            <pc:sldMk cId="567164956" sldId="941"/>
            <ac:picMk id="3" creationId="{A8A622FE-1788-479A-B102-00496E7E6ED4}"/>
          </ac:picMkLst>
        </pc:picChg>
        <pc:picChg chg="add mod">
          <ac:chgData name="DENIS BONAMICI" userId="5d2ee0a0-edb9-4aa7-9004-f320c289f91d" providerId="ADAL" clId="{044ACB1A-0AE8-4282-BBC9-6532819BC08E}" dt="2023-05-12T13:25:42.711" v="1761" actId="962"/>
          <ac:picMkLst>
            <pc:docMk/>
            <pc:sldMk cId="567164956" sldId="941"/>
            <ac:picMk id="6" creationId="{F2801CAB-C68A-4B9C-97B3-75111A23F62E}"/>
          </ac:picMkLst>
        </pc:picChg>
      </pc:sldChg>
      <pc:sldChg chg="addSp modSp mod ord">
        <pc:chgData name="DENIS BONAMICI" userId="5d2ee0a0-edb9-4aa7-9004-f320c289f91d" providerId="ADAL" clId="{044ACB1A-0AE8-4282-BBC9-6532819BC08E}" dt="2023-05-12T13:57:39.291" v="1985" actId="1076"/>
        <pc:sldMkLst>
          <pc:docMk/>
          <pc:sldMk cId="4088966338" sldId="942"/>
        </pc:sldMkLst>
        <pc:spChg chg="mod">
          <ac:chgData name="DENIS BONAMICI" userId="5d2ee0a0-edb9-4aa7-9004-f320c289f91d" providerId="ADAL" clId="{044ACB1A-0AE8-4282-BBC9-6532819BC08E}" dt="2023-05-10T15:01:56.159" v="1273" actId="33553"/>
          <ac:spMkLst>
            <pc:docMk/>
            <pc:sldMk cId="4088966338" sldId="942"/>
            <ac:spMk id="4" creationId="{861C2DD8-B51C-2646-AA39-C21831120947}"/>
          </ac:spMkLst>
        </pc:spChg>
        <pc:spChg chg="mod">
          <ac:chgData name="DENIS BONAMICI" userId="5d2ee0a0-edb9-4aa7-9004-f320c289f91d" providerId="ADAL" clId="{044ACB1A-0AE8-4282-BBC9-6532819BC08E}" dt="2023-05-12T13:39:25.008" v="1773" actId="12789"/>
          <ac:spMkLst>
            <pc:docMk/>
            <pc:sldMk cId="4088966338" sldId="942"/>
            <ac:spMk id="7" creationId="{FF00D72B-6FFF-41F1-AB53-71DF4C3AB6B1}"/>
          </ac:spMkLst>
        </pc:spChg>
        <pc:picChg chg="add mod">
          <ac:chgData name="DENIS BONAMICI" userId="5d2ee0a0-edb9-4aa7-9004-f320c289f91d" providerId="ADAL" clId="{044ACB1A-0AE8-4282-BBC9-6532819BC08E}" dt="2023-05-12T13:57:39.291" v="1985" actId="1076"/>
          <ac:picMkLst>
            <pc:docMk/>
            <pc:sldMk cId="4088966338" sldId="942"/>
            <ac:picMk id="3" creationId="{5DFC4B2D-424F-42F8-B44F-B9CF545F831B}"/>
          </ac:picMkLst>
        </pc:picChg>
      </pc:sldChg>
      <pc:sldChg chg="addSp modSp mod">
        <pc:chgData name="DENIS BONAMICI" userId="5d2ee0a0-edb9-4aa7-9004-f320c289f91d" providerId="ADAL" clId="{044ACB1A-0AE8-4282-BBC9-6532819BC08E}" dt="2023-05-15T08:14:53.794" v="2324" actId="962"/>
        <pc:sldMkLst>
          <pc:docMk/>
          <pc:sldMk cId="1260139568" sldId="943"/>
        </pc:sldMkLst>
        <pc:spChg chg="mod">
          <ac:chgData name="DENIS BONAMICI" userId="5d2ee0a0-edb9-4aa7-9004-f320c289f91d" providerId="ADAL" clId="{044ACB1A-0AE8-4282-BBC9-6532819BC08E}" dt="2023-05-10T15:03:02.254" v="1310" actId="33553"/>
          <ac:spMkLst>
            <pc:docMk/>
            <pc:sldMk cId="1260139568" sldId="943"/>
            <ac:spMk id="4" creationId="{861C2DD8-B51C-2646-AA39-C21831120947}"/>
          </ac:spMkLst>
        </pc:spChg>
        <pc:spChg chg="mod">
          <ac:chgData name="DENIS BONAMICI" userId="5d2ee0a0-edb9-4aa7-9004-f320c289f91d" providerId="ADAL" clId="{044ACB1A-0AE8-4282-BBC9-6532819BC08E}" dt="2023-05-12T09:54:17.812" v="1552" actId="1076"/>
          <ac:spMkLst>
            <pc:docMk/>
            <pc:sldMk cId="1260139568" sldId="943"/>
            <ac:spMk id="7" creationId="{FF00D72B-6FFF-41F1-AB53-71DF4C3AB6B1}"/>
          </ac:spMkLst>
        </pc:spChg>
        <pc:picChg chg="add mod">
          <ac:chgData name="DENIS BONAMICI" userId="5d2ee0a0-edb9-4aa7-9004-f320c289f91d" providerId="ADAL" clId="{044ACB1A-0AE8-4282-BBC9-6532819BC08E}" dt="2023-05-15T08:14:53.794" v="2324" actId="962"/>
          <ac:picMkLst>
            <pc:docMk/>
            <pc:sldMk cId="1260139568" sldId="943"/>
            <ac:picMk id="3" creationId="{54FBDE78-0417-4D55-800F-5955AE264335}"/>
          </ac:picMkLst>
        </pc:picChg>
      </pc:sldChg>
      <pc:sldChg chg="del">
        <pc:chgData name="DENIS BONAMICI" userId="5d2ee0a0-edb9-4aa7-9004-f320c289f91d" providerId="ADAL" clId="{044ACB1A-0AE8-4282-BBC9-6532819BC08E}" dt="2023-05-10T15:03:17.216" v="1311" actId="2696"/>
        <pc:sldMkLst>
          <pc:docMk/>
          <pc:sldMk cId="3142853449" sldId="944"/>
        </pc:sldMkLst>
      </pc:sldChg>
      <pc:sldChg chg="addSp delSp modSp add mod">
        <pc:chgData name="DENIS BONAMICI" userId="5d2ee0a0-edb9-4aa7-9004-f320c289f91d" providerId="ADAL" clId="{044ACB1A-0AE8-4282-BBC9-6532819BC08E}" dt="2023-05-15T08:13:21.894" v="2245" actId="962"/>
        <pc:sldMkLst>
          <pc:docMk/>
          <pc:sldMk cId="1388770932" sldId="945"/>
        </pc:sldMkLst>
        <pc:spChg chg="mod">
          <ac:chgData name="DENIS BONAMICI" userId="5d2ee0a0-edb9-4aa7-9004-f320c289f91d" providerId="ADAL" clId="{044ACB1A-0AE8-4282-BBC9-6532819BC08E}" dt="2023-05-10T15:02:37.091" v="1305" actId="33553"/>
          <ac:spMkLst>
            <pc:docMk/>
            <pc:sldMk cId="1388770932" sldId="945"/>
            <ac:spMk id="4" creationId="{861C2DD8-B51C-2646-AA39-C21831120947}"/>
          </ac:spMkLst>
        </pc:spChg>
        <pc:spChg chg="del mod">
          <ac:chgData name="DENIS BONAMICI" userId="5d2ee0a0-edb9-4aa7-9004-f320c289f91d" providerId="ADAL" clId="{044ACB1A-0AE8-4282-BBC9-6532819BC08E}" dt="2023-05-12T13:08:09.046" v="1708" actId="478"/>
          <ac:spMkLst>
            <pc:docMk/>
            <pc:sldMk cId="1388770932" sldId="945"/>
            <ac:spMk id="7" creationId="{FF00D72B-6FFF-41F1-AB53-71DF4C3AB6B1}"/>
          </ac:spMkLst>
        </pc:spChg>
        <pc:spChg chg="add mod">
          <ac:chgData name="DENIS BONAMICI" userId="5d2ee0a0-edb9-4aa7-9004-f320c289f91d" providerId="ADAL" clId="{044ACB1A-0AE8-4282-BBC9-6532819BC08E}" dt="2023-05-12T13:58:20.025" v="2023" actId="1035"/>
          <ac:spMkLst>
            <pc:docMk/>
            <pc:sldMk cId="1388770932" sldId="945"/>
            <ac:spMk id="9" creationId="{889C0CF9-3CF5-4F49-9EC3-250F614283CD}"/>
          </ac:spMkLst>
        </pc:spChg>
        <pc:picChg chg="add mod">
          <ac:chgData name="DENIS BONAMICI" userId="5d2ee0a0-edb9-4aa7-9004-f320c289f91d" providerId="ADAL" clId="{044ACB1A-0AE8-4282-BBC9-6532819BC08E}" dt="2023-05-15T08:13:21.894" v="2245" actId="962"/>
          <ac:picMkLst>
            <pc:docMk/>
            <pc:sldMk cId="1388770932" sldId="945"/>
            <ac:picMk id="2" creationId="{CE5E8558-643E-440C-9A29-FA25B8DB6019}"/>
          </ac:picMkLst>
        </pc:picChg>
        <pc:picChg chg="add del mod">
          <ac:chgData name="DENIS BONAMICI" userId="5d2ee0a0-edb9-4aa7-9004-f320c289f91d" providerId="ADAL" clId="{044ACB1A-0AE8-4282-BBC9-6532819BC08E}" dt="2023-05-15T08:10:37.202" v="2222" actId="478"/>
          <ac:picMkLst>
            <pc:docMk/>
            <pc:sldMk cId="1388770932" sldId="945"/>
            <ac:picMk id="1026" creationId="{FE81D297-4F22-4A8D-9B3F-1EDEDF242A4D}"/>
          </ac:picMkLst>
        </pc:picChg>
      </pc:sldChg>
      <pc:sldChg chg="addSp modSp add mod">
        <pc:chgData name="DENIS BONAMICI" userId="5d2ee0a0-edb9-4aa7-9004-f320c289f91d" providerId="ADAL" clId="{044ACB1A-0AE8-4282-BBC9-6532819BC08E}" dt="2023-05-15T08:13:56.546" v="2253" actId="962"/>
        <pc:sldMkLst>
          <pc:docMk/>
          <pc:sldMk cId="3739850281" sldId="946"/>
        </pc:sldMkLst>
        <pc:spChg chg="mod">
          <ac:chgData name="DENIS BONAMICI" userId="5d2ee0a0-edb9-4aa7-9004-f320c289f91d" providerId="ADAL" clId="{044ACB1A-0AE8-4282-BBC9-6532819BC08E}" dt="2023-05-10T15:02:48.629" v="1308" actId="20577"/>
          <ac:spMkLst>
            <pc:docMk/>
            <pc:sldMk cId="3739850281" sldId="946"/>
            <ac:spMk id="4" creationId="{861C2DD8-B51C-2646-AA39-C21831120947}"/>
          </ac:spMkLst>
        </pc:spChg>
        <pc:spChg chg="mod">
          <ac:chgData name="DENIS BONAMICI" userId="5d2ee0a0-edb9-4aa7-9004-f320c289f91d" providerId="ADAL" clId="{044ACB1A-0AE8-4282-BBC9-6532819BC08E}" dt="2023-05-12T13:58:39.115" v="2043" actId="1036"/>
          <ac:spMkLst>
            <pc:docMk/>
            <pc:sldMk cId="3739850281" sldId="946"/>
            <ac:spMk id="7" creationId="{FF00D72B-6FFF-41F1-AB53-71DF4C3AB6B1}"/>
          </ac:spMkLst>
        </pc:spChg>
        <pc:picChg chg="add mod">
          <ac:chgData name="DENIS BONAMICI" userId="5d2ee0a0-edb9-4aa7-9004-f320c289f91d" providerId="ADAL" clId="{044ACB1A-0AE8-4282-BBC9-6532819BC08E}" dt="2023-05-15T08:13:45.379" v="2249" actId="962"/>
          <ac:picMkLst>
            <pc:docMk/>
            <pc:sldMk cId="3739850281" sldId="946"/>
            <ac:picMk id="2050" creationId="{B6A876DD-9FDE-4C54-BF94-02D16EBE46E9}"/>
          </ac:picMkLst>
        </pc:picChg>
        <pc:picChg chg="add mod">
          <ac:chgData name="DENIS BONAMICI" userId="5d2ee0a0-edb9-4aa7-9004-f320c289f91d" providerId="ADAL" clId="{044ACB1A-0AE8-4282-BBC9-6532819BC08E}" dt="2023-05-15T08:13:56.546" v="2253" actId="962"/>
          <ac:picMkLst>
            <pc:docMk/>
            <pc:sldMk cId="3739850281" sldId="946"/>
            <ac:picMk id="2052" creationId="{40C51054-FAAC-4B90-8643-2E6CC1512F73}"/>
          </ac:picMkLst>
        </pc:picChg>
      </pc:sldChg>
      <pc:sldChg chg="addSp delSp modSp add mod">
        <pc:chgData name="DENIS BONAMICI" userId="5d2ee0a0-edb9-4aa7-9004-f320c289f91d" providerId="ADAL" clId="{044ACB1A-0AE8-4282-BBC9-6532819BC08E}" dt="2023-05-15T09:11:12.088" v="2793" actId="13244"/>
        <pc:sldMkLst>
          <pc:docMk/>
          <pc:sldMk cId="2635360470" sldId="947"/>
        </pc:sldMkLst>
        <pc:spChg chg="mod">
          <ac:chgData name="DENIS BONAMICI" userId="5d2ee0a0-edb9-4aa7-9004-f320c289f91d" providerId="ADAL" clId="{044ACB1A-0AE8-4282-BBC9-6532819BC08E}" dt="2023-05-15T08:07:31.618" v="2137"/>
          <ac:spMkLst>
            <pc:docMk/>
            <pc:sldMk cId="2635360470" sldId="947"/>
            <ac:spMk id="4" creationId="{861C2DD8-B51C-2646-AA39-C21831120947}"/>
          </ac:spMkLst>
        </pc:spChg>
        <pc:spChg chg="add del mod">
          <ac:chgData name="DENIS BONAMICI" userId="5d2ee0a0-edb9-4aa7-9004-f320c289f91d" providerId="ADAL" clId="{044ACB1A-0AE8-4282-BBC9-6532819BC08E}" dt="2023-05-15T09:11:12.088" v="2793" actId="13244"/>
          <ac:spMkLst>
            <pc:docMk/>
            <pc:sldMk cId="2635360470" sldId="947"/>
            <ac:spMk id="13" creationId="{331EDD58-0F39-4929-BFB6-E452DB0EAB97}"/>
          </ac:spMkLst>
        </pc:spChg>
        <pc:picChg chg="del">
          <ac:chgData name="DENIS BONAMICI" userId="5d2ee0a0-edb9-4aa7-9004-f320c289f91d" providerId="ADAL" clId="{044ACB1A-0AE8-4282-BBC9-6532819BC08E}" dt="2023-05-15T08:08:05.749" v="2163" actId="478"/>
          <ac:picMkLst>
            <pc:docMk/>
            <pc:sldMk cId="2635360470" sldId="947"/>
            <ac:picMk id="3" creationId="{00B0FDD1-B9DF-4514-A749-9CD877B9B0B2}"/>
          </ac:picMkLst>
        </pc:picChg>
        <pc:picChg chg="add del mod">
          <ac:chgData name="DENIS BONAMICI" userId="5d2ee0a0-edb9-4aa7-9004-f320c289f91d" providerId="ADAL" clId="{044ACB1A-0AE8-4282-BBC9-6532819BC08E}" dt="2023-05-15T09:07:00.420" v="2758" actId="478"/>
          <ac:picMkLst>
            <pc:docMk/>
            <pc:sldMk cId="2635360470" sldId="947"/>
            <ac:picMk id="5" creationId="{BE1E171B-DDCF-4533-B539-475CCE5530E1}"/>
          </ac:picMkLst>
        </pc:picChg>
        <pc:picChg chg="add mod">
          <ac:chgData name="DENIS BONAMICI" userId="5d2ee0a0-edb9-4aa7-9004-f320c289f91d" providerId="ADAL" clId="{044ACB1A-0AE8-4282-BBC9-6532819BC08E}" dt="2023-05-15T09:11:07.512" v="2792" actId="962"/>
          <ac:picMkLst>
            <pc:docMk/>
            <pc:sldMk cId="2635360470" sldId="947"/>
            <ac:picMk id="7" creationId="{2C32CCE8-2E52-46A3-9414-A46D25287656}"/>
          </ac:picMkLst>
        </pc:picChg>
      </pc:sldChg>
      <pc:sldChg chg="modSp add del">
        <pc:chgData name="DENIS BONAMICI" userId="5d2ee0a0-edb9-4aa7-9004-f320c289f91d" providerId="ADAL" clId="{044ACB1A-0AE8-4282-BBC9-6532819BC08E}" dt="2023-05-12T09:53:28.689" v="1547" actId="2696"/>
        <pc:sldMkLst>
          <pc:docMk/>
          <pc:sldMk cId="3499027486" sldId="947"/>
        </pc:sldMkLst>
        <pc:spChg chg="mod">
          <ac:chgData name="DENIS BONAMICI" userId="5d2ee0a0-edb9-4aa7-9004-f320c289f91d" providerId="ADAL" clId="{044ACB1A-0AE8-4282-BBC9-6532819BC08E}" dt="2023-05-10T15:02:53.758" v="1309" actId="20577"/>
          <ac:spMkLst>
            <pc:docMk/>
            <pc:sldMk cId="3499027486" sldId="947"/>
            <ac:spMk id="4" creationId="{861C2DD8-B51C-2646-AA39-C21831120947}"/>
          </ac:spMkLst>
        </pc:spChg>
      </pc:sldChg>
      <pc:sldChg chg="addSp delSp modSp new mod">
        <pc:chgData name="DENIS BONAMICI" userId="5d2ee0a0-edb9-4aa7-9004-f320c289f91d" providerId="ADAL" clId="{044ACB1A-0AE8-4282-BBC9-6532819BC08E}" dt="2023-05-15T09:36:05.160" v="2940"/>
        <pc:sldMkLst>
          <pc:docMk/>
          <pc:sldMk cId="2930997080" sldId="948"/>
        </pc:sldMkLst>
        <pc:spChg chg="del">
          <ac:chgData name="DENIS BONAMICI" userId="5d2ee0a0-edb9-4aa7-9004-f320c289f91d" providerId="ADAL" clId="{044ACB1A-0AE8-4282-BBC9-6532819BC08E}" dt="2023-05-15T08:54:07.822" v="2592" actId="478"/>
          <ac:spMkLst>
            <pc:docMk/>
            <pc:sldMk cId="2930997080" sldId="948"/>
            <ac:spMk id="2" creationId="{4249191A-6381-41FB-9F46-A894A04D2BC3}"/>
          </ac:spMkLst>
        </pc:spChg>
        <pc:spChg chg="del">
          <ac:chgData name="DENIS BONAMICI" userId="5d2ee0a0-edb9-4aa7-9004-f320c289f91d" providerId="ADAL" clId="{044ACB1A-0AE8-4282-BBC9-6532819BC08E}" dt="2023-05-15T08:54:10.118" v="2593" actId="478"/>
          <ac:spMkLst>
            <pc:docMk/>
            <pc:sldMk cId="2930997080" sldId="948"/>
            <ac:spMk id="3" creationId="{3D1880BC-B3A1-49C6-8B1F-AE0943EB0242}"/>
          </ac:spMkLst>
        </pc:spChg>
        <pc:spChg chg="add mod">
          <ac:chgData name="DENIS BONAMICI" userId="5d2ee0a0-edb9-4aa7-9004-f320c289f91d" providerId="ADAL" clId="{044ACB1A-0AE8-4282-BBC9-6532819BC08E}" dt="2023-05-15T09:36:05.160" v="2940"/>
          <ac:spMkLst>
            <pc:docMk/>
            <pc:sldMk cId="2930997080" sldId="948"/>
            <ac:spMk id="4" creationId="{8B2F2A73-11E9-4380-A974-7F702AD03EEA}"/>
          </ac:spMkLst>
        </pc:spChg>
      </pc:sldChg>
      <pc:sldChg chg="addSp delSp modSp new mod">
        <pc:chgData name="DENIS BONAMICI" userId="5d2ee0a0-edb9-4aa7-9004-f320c289f91d" providerId="ADAL" clId="{044ACB1A-0AE8-4282-BBC9-6532819BC08E}" dt="2023-05-15T09:36:11.437" v="2941"/>
        <pc:sldMkLst>
          <pc:docMk/>
          <pc:sldMk cId="4013845294" sldId="949"/>
        </pc:sldMkLst>
        <pc:spChg chg="del">
          <ac:chgData name="DENIS BONAMICI" userId="5d2ee0a0-edb9-4aa7-9004-f320c289f91d" providerId="ADAL" clId="{044ACB1A-0AE8-4282-BBC9-6532819BC08E}" dt="2023-05-15T08:54:12.421" v="2594" actId="478"/>
          <ac:spMkLst>
            <pc:docMk/>
            <pc:sldMk cId="4013845294" sldId="949"/>
            <ac:spMk id="2" creationId="{8F3C0C7A-A74C-4757-8A1F-A1F979CE406C}"/>
          </ac:spMkLst>
        </pc:spChg>
        <pc:spChg chg="del">
          <ac:chgData name="DENIS BONAMICI" userId="5d2ee0a0-edb9-4aa7-9004-f320c289f91d" providerId="ADAL" clId="{044ACB1A-0AE8-4282-BBC9-6532819BC08E}" dt="2023-05-15T08:54:13.614" v="2595" actId="478"/>
          <ac:spMkLst>
            <pc:docMk/>
            <pc:sldMk cId="4013845294" sldId="949"/>
            <ac:spMk id="3" creationId="{F4F689B0-76E6-4F46-977D-0C56D8E64968}"/>
          </ac:spMkLst>
        </pc:spChg>
        <pc:spChg chg="add mod">
          <ac:chgData name="DENIS BONAMICI" userId="5d2ee0a0-edb9-4aa7-9004-f320c289f91d" providerId="ADAL" clId="{044ACB1A-0AE8-4282-BBC9-6532819BC08E}" dt="2023-05-15T09:36:11.437" v="2941"/>
          <ac:spMkLst>
            <pc:docMk/>
            <pc:sldMk cId="4013845294" sldId="949"/>
            <ac:spMk id="4" creationId="{8EF49B5B-9E9E-4407-BF64-4DE23CC68260}"/>
          </ac:spMkLst>
        </pc:spChg>
      </pc:sldChg>
      <pc:sldChg chg="add del setBg">
        <pc:chgData name="DENIS BONAMICI" userId="5d2ee0a0-edb9-4aa7-9004-f320c289f91d" providerId="ADAL" clId="{044ACB1A-0AE8-4282-BBC9-6532819BC08E}" dt="2023-05-15T08:57:57.757" v="2718"/>
        <pc:sldMkLst>
          <pc:docMk/>
          <pc:sldMk cId="3587100237" sldId="950"/>
        </pc:sldMkLst>
      </pc:sldChg>
      <pc:sldMasterChg chg="addSldLayout delSldLayout">
        <pc:chgData name="DENIS BONAMICI" userId="5d2ee0a0-edb9-4aa7-9004-f320c289f91d" providerId="ADAL" clId="{044ACB1A-0AE8-4282-BBC9-6532819BC08E}" dt="2023-05-10T14:52:48.109" v="1026" actId="2696"/>
        <pc:sldMasterMkLst>
          <pc:docMk/>
          <pc:sldMasterMk cId="1241492244" sldId="2147483648"/>
        </pc:sldMasterMkLst>
        <pc:sldLayoutChg chg="add del">
          <pc:chgData name="DENIS BONAMICI" userId="5d2ee0a0-edb9-4aa7-9004-f320c289f91d" providerId="ADAL" clId="{044ACB1A-0AE8-4282-BBC9-6532819BC08E}" dt="2023-05-10T14:52:48.109" v="1026" actId="2696"/>
          <pc:sldLayoutMkLst>
            <pc:docMk/>
            <pc:sldMasterMk cId="1241492244" sldId="2147483648"/>
            <pc:sldLayoutMk cId="2424073164" sldId="2147483660"/>
          </pc:sldLayoutMkLst>
        </pc:sldLayoutChg>
      </pc:sldMasterChg>
    </pc:docChg>
  </pc:docChgLst>
  <pc:docChgLst>
    <pc:chgData name="GABRIELE BONOMO" userId="S::g.bonomo@cineca.it::bd682986-bb78-4ae0-b8b2-bf83155078d3" providerId="AD" clId="Web-{6EBC718D-6AC6-31E4-3B7E-642A758D9CD0}"/>
    <pc:docChg chg="modSld">
      <pc:chgData name="GABRIELE BONOMO" userId="S::g.bonomo@cineca.it::bd682986-bb78-4ae0-b8b2-bf83155078d3" providerId="AD" clId="Web-{6EBC718D-6AC6-31E4-3B7E-642A758D9CD0}" dt="2023-05-12T09:11:36.232" v="0" actId="20577"/>
      <pc:docMkLst>
        <pc:docMk/>
      </pc:docMkLst>
      <pc:sldChg chg="modSp">
        <pc:chgData name="GABRIELE BONOMO" userId="S::g.bonomo@cineca.it::bd682986-bb78-4ae0-b8b2-bf83155078d3" providerId="AD" clId="Web-{6EBC718D-6AC6-31E4-3B7E-642A758D9CD0}" dt="2023-05-12T09:11:36.232" v="0" actId="20577"/>
        <pc:sldMkLst>
          <pc:docMk/>
          <pc:sldMk cId="1260139568" sldId="943"/>
        </pc:sldMkLst>
        <pc:spChg chg="mod">
          <ac:chgData name="GABRIELE BONOMO" userId="S::g.bonomo@cineca.it::bd682986-bb78-4ae0-b8b2-bf83155078d3" providerId="AD" clId="Web-{6EBC718D-6AC6-31E4-3B7E-642A758D9CD0}" dt="2023-05-12T09:11:36.232" v="0" actId="20577"/>
          <ac:spMkLst>
            <pc:docMk/>
            <pc:sldMk cId="1260139568" sldId="943"/>
            <ac:spMk id="4" creationId="{861C2DD8-B51C-2646-AA39-C21831120947}"/>
          </ac:spMkLst>
        </pc:spChg>
      </pc:sldChg>
    </pc:docChg>
  </pc:docChgLst>
  <pc:docChgLst>
    <pc:chgData name="GABRIELE BONOMO" userId="S::g.bonomo@cineca.it::bd682986-bb78-4ae0-b8b2-bf83155078d3" providerId="AD" clId="Web-{147FA813-6C0F-A2B2-95FA-2D82AC84A0CA}"/>
    <pc:docChg chg="modSld">
      <pc:chgData name="GABRIELE BONOMO" userId="S::g.bonomo@cineca.it::bd682986-bb78-4ae0-b8b2-bf83155078d3" providerId="AD" clId="Web-{147FA813-6C0F-A2B2-95FA-2D82AC84A0CA}" dt="2023-05-15T08:19:26.957" v="0" actId="14100"/>
      <pc:docMkLst>
        <pc:docMk/>
      </pc:docMkLst>
      <pc:sldChg chg="modSp">
        <pc:chgData name="GABRIELE BONOMO" userId="S::g.bonomo@cineca.it::bd682986-bb78-4ae0-b8b2-bf83155078d3" providerId="AD" clId="Web-{147FA813-6C0F-A2B2-95FA-2D82AC84A0CA}" dt="2023-05-15T08:19:26.957" v="0" actId="14100"/>
        <pc:sldMkLst>
          <pc:docMk/>
          <pc:sldMk cId="3739850281" sldId="946"/>
        </pc:sldMkLst>
        <pc:picChg chg="mod">
          <ac:chgData name="GABRIELE BONOMO" userId="S::g.bonomo@cineca.it::bd682986-bb78-4ae0-b8b2-bf83155078d3" providerId="AD" clId="Web-{147FA813-6C0F-A2B2-95FA-2D82AC84A0CA}" dt="2023-05-15T08:19:26.957" v="0" actId="14100"/>
          <ac:picMkLst>
            <pc:docMk/>
            <pc:sldMk cId="3739850281" sldId="946"/>
            <ac:picMk id="2052" creationId="{40C51054-FAAC-4B90-8643-2E6CC1512F73}"/>
          </ac:picMkLst>
        </pc:picChg>
      </pc:sldChg>
    </pc:docChg>
  </pc:docChgLst>
  <pc:docChgLst>
    <pc:chgData name="DENIS BONAMICI" userId="5d2ee0a0-edb9-4aa7-9004-f320c289f91d" providerId="ADAL" clId="{9200445E-D03B-40D0-B060-7392DE72FA43}"/>
    <pc:docChg chg="undo custSel delSld modSld">
      <pc:chgData name="DENIS BONAMICI" userId="5d2ee0a0-edb9-4aa7-9004-f320c289f91d" providerId="ADAL" clId="{9200445E-D03B-40D0-B060-7392DE72FA43}" dt="2023-05-17T15:29:58.067" v="98"/>
      <pc:docMkLst>
        <pc:docMk/>
      </pc:docMkLst>
      <pc:sldChg chg="modTransition">
        <pc:chgData name="DENIS BONAMICI" userId="5d2ee0a0-edb9-4aa7-9004-f320c289f91d" providerId="ADAL" clId="{9200445E-D03B-40D0-B060-7392DE72FA43}" dt="2023-05-16T08:09:26.114" v="0"/>
        <pc:sldMkLst>
          <pc:docMk/>
          <pc:sldMk cId="395289098" sldId="299"/>
        </pc:sldMkLst>
      </pc:sldChg>
      <pc:sldChg chg="modTransition modAnim">
        <pc:chgData name="DENIS BONAMICI" userId="5d2ee0a0-edb9-4aa7-9004-f320c289f91d" providerId="ADAL" clId="{9200445E-D03B-40D0-B060-7392DE72FA43}" dt="2023-05-16T18:46:49.477" v="50"/>
        <pc:sldMkLst>
          <pc:docMk/>
          <pc:sldMk cId="1650416814" sldId="859"/>
        </pc:sldMkLst>
      </pc:sldChg>
      <pc:sldChg chg="modTransition modAnim">
        <pc:chgData name="DENIS BONAMICI" userId="5d2ee0a0-edb9-4aa7-9004-f320c289f91d" providerId="ADAL" clId="{9200445E-D03B-40D0-B060-7392DE72FA43}" dt="2023-05-16T18:44:35.836" v="35"/>
        <pc:sldMkLst>
          <pc:docMk/>
          <pc:sldMk cId="1418655049" sldId="894"/>
        </pc:sldMkLst>
      </pc:sldChg>
      <pc:sldChg chg="addSp delSp mod modTransition modAnim">
        <pc:chgData name="DENIS BONAMICI" userId="5d2ee0a0-edb9-4aa7-9004-f320c289f91d" providerId="ADAL" clId="{9200445E-D03B-40D0-B060-7392DE72FA43}" dt="2023-05-16T18:46:08.787" v="46"/>
        <pc:sldMkLst>
          <pc:docMk/>
          <pc:sldMk cId="1366068287" sldId="895"/>
        </pc:sldMkLst>
        <pc:picChg chg="add del">
          <ac:chgData name="DENIS BONAMICI" userId="5d2ee0a0-edb9-4aa7-9004-f320c289f91d" providerId="ADAL" clId="{9200445E-D03B-40D0-B060-7392DE72FA43}" dt="2023-05-16T18:44:25.929" v="33" actId="21"/>
          <ac:picMkLst>
            <pc:docMk/>
            <pc:sldMk cId="1366068287" sldId="895"/>
            <ac:picMk id="5" creationId="{4037C33E-21E7-EB42-9034-70CA5546B8FF}"/>
          </ac:picMkLst>
        </pc:picChg>
      </pc:sldChg>
      <pc:sldChg chg="modTransition modAnim">
        <pc:chgData name="DENIS BONAMICI" userId="5d2ee0a0-edb9-4aa7-9004-f320c289f91d" providerId="ADAL" clId="{9200445E-D03B-40D0-B060-7392DE72FA43}" dt="2023-05-16T18:49:24.996" v="58"/>
        <pc:sldMkLst>
          <pc:docMk/>
          <pc:sldMk cId="3514100017" sldId="922"/>
        </pc:sldMkLst>
      </pc:sldChg>
      <pc:sldChg chg="modTransition modAnim">
        <pc:chgData name="DENIS BONAMICI" userId="5d2ee0a0-edb9-4aa7-9004-f320c289f91d" providerId="ADAL" clId="{9200445E-D03B-40D0-B060-7392DE72FA43}" dt="2023-05-16T18:50:43.769" v="68"/>
        <pc:sldMkLst>
          <pc:docMk/>
          <pc:sldMk cId="211323266" sldId="924"/>
        </pc:sldMkLst>
      </pc:sldChg>
      <pc:sldChg chg="modTransition modAnim">
        <pc:chgData name="DENIS BONAMICI" userId="5d2ee0a0-edb9-4aa7-9004-f320c289f91d" providerId="ADAL" clId="{9200445E-D03B-40D0-B060-7392DE72FA43}" dt="2023-05-16T18:50:21.276" v="64"/>
        <pc:sldMkLst>
          <pc:docMk/>
          <pc:sldMk cId="1893375642" sldId="926"/>
        </pc:sldMkLst>
      </pc:sldChg>
      <pc:sldChg chg="modTransition">
        <pc:chgData name="DENIS BONAMICI" userId="5d2ee0a0-edb9-4aa7-9004-f320c289f91d" providerId="ADAL" clId="{9200445E-D03B-40D0-B060-7392DE72FA43}" dt="2023-05-16T08:09:26.114" v="0"/>
        <pc:sldMkLst>
          <pc:docMk/>
          <pc:sldMk cId="1109561788" sldId="928"/>
        </pc:sldMkLst>
      </pc:sldChg>
      <pc:sldChg chg="modTransition modAnim">
        <pc:chgData name="DENIS BONAMICI" userId="5d2ee0a0-edb9-4aa7-9004-f320c289f91d" providerId="ADAL" clId="{9200445E-D03B-40D0-B060-7392DE72FA43}" dt="2023-05-16T18:53:31.637" v="89"/>
        <pc:sldMkLst>
          <pc:docMk/>
          <pc:sldMk cId="196543074" sldId="931"/>
        </pc:sldMkLst>
      </pc:sldChg>
      <pc:sldChg chg="modTransition modAnim">
        <pc:chgData name="DENIS BONAMICI" userId="5d2ee0a0-edb9-4aa7-9004-f320c289f91d" providerId="ADAL" clId="{9200445E-D03B-40D0-B060-7392DE72FA43}" dt="2023-05-16T18:41:44.116" v="24"/>
        <pc:sldMkLst>
          <pc:docMk/>
          <pc:sldMk cId="103331854" sldId="932"/>
        </pc:sldMkLst>
      </pc:sldChg>
      <pc:sldChg chg="modTransition modAnim">
        <pc:chgData name="DENIS BONAMICI" userId="5d2ee0a0-edb9-4aa7-9004-f320c289f91d" providerId="ADAL" clId="{9200445E-D03B-40D0-B060-7392DE72FA43}" dt="2023-05-16T18:53:25.595" v="88"/>
        <pc:sldMkLst>
          <pc:docMk/>
          <pc:sldMk cId="3067703420" sldId="934"/>
        </pc:sldMkLst>
      </pc:sldChg>
      <pc:sldChg chg="modTransition modAnim">
        <pc:chgData name="DENIS BONAMICI" userId="5d2ee0a0-edb9-4aa7-9004-f320c289f91d" providerId="ADAL" clId="{9200445E-D03B-40D0-B060-7392DE72FA43}" dt="2023-05-16T18:41:25.916" v="23"/>
        <pc:sldMkLst>
          <pc:docMk/>
          <pc:sldMk cId="498765258" sldId="935"/>
        </pc:sldMkLst>
      </pc:sldChg>
      <pc:sldChg chg="modTransition modAnim">
        <pc:chgData name="DENIS BONAMICI" userId="5d2ee0a0-edb9-4aa7-9004-f320c289f91d" providerId="ADAL" clId="{9200445E-D03B-40D0-B060-7392DE72FA43}" dt="2023-05-16T18:40:35.004" v="17"/>
        <pc:sldMkLst>
          <pc:docMk/>
          <pc:sldMk cId="146492428" sldId="936"/>
        </pc:sldMkLst>
      </pc:sldChg>
      <pc:sldChg chg="modTransition modAnim">
        <pc:chgData name="DENIS BONAMICI" userId="5d2ee0a0-edb9-4aa7-9004-f320c289f91d" providerId="ADAL" clId="{9200445E-D03B-40D0-B060-7392DE72FA43}" dt="2023-05-16T18:54:04.599" v="94"/>
        <pc:sldMkLst>
          <pc:docMk/>
          <pc:sldMk cId="4237146333" sldId="937"/>
        </pc:sldMkLst>
      </pc:sldChg>
      <pc:sldChg chg="modTransition modAnim">
        <pc:chgData name="DENIS BONAMICI" userId="5d2ee0a0-edb9-4aa7-9004-f320c289f91d" providerId="ADAL" clId="{9200445E-D03B-40D0-B060-7392DE72FA43}" dt="2023-05-16T18:53:45.069" v="90"/>
        <pc:sldMkLst>
          <pc:docMk/>
          <pc:sldMk cId="3149282684" sldId="938"/>
        </pc:sldMkLst>
      </pc:sldChg>
      <pc:sldChg chg="modSp mod modTransition modAnim">
        <pc:chgData name="DENIS BONAMICI" userId="5d2ee0a0-edb9-4aa7-9004-f320c289f91d" providerId="ADAL" clId="{9200445E-D03B-40D0-B060-7392DE72FA43}" dt="2023-05-17T15:29:43.920" v="96" actId="20577"/>
        <pc:sldMkLst>
          <pc:docMk/>
          <pc:sldMk cId="3141141162" sldId="939"/>
        </pc:sldMkLst>
        <pc:spChg chg="mod">
          <ac:chgData name="DENIS BONAMICI" userId="5d2ee0a0-edb9-4aa7-9004-f320c289f91d" providerId="ADAL" clId="{9200445E-D03B-40D0-B060-7392DE72FA43}" dt="2023-05-17T15:29:43.920" v="96" actId="20577"/>
          <ac:spMkLst>
            <pc:docMk/>
            <pc:sldMk cId="3141141162" sldId="939"/>
            <ac:spMk id="4" creationId="{861C2DD8-B51C-2646-AA39-C21831120947}"/>
          </ac:spMkLst>
        </pc:spChg>
      </pc:sldChg>
      <pc:sldChg chg="del modTransition">
        <pc:chgData name="DENIS BONAMICI" userId="5d2ee0a0-edb9-4aa7-9004-f320c289f91d" providerId="ADAL" clId="{9200445E-D03B-40D0-B060-7392DE72FA43}" dt="2023-05-16T18:37:02.879" v="1" actId="47"/>
        <pc:sldMkLst>
          <pc:docMk/>
          <pc:sldMk cId="1742031665" sldId="940"/>
        </pc:sldMkLst>
      </pc:sldChg>
      <pc:sldChg chg="modTransition modAnim">
        <pc:chgData name="DENIS BONAMICI" userId="5d2ee0a0-edb9-4aa7-9004-f320c289f91d" providerId="ADAL" clId="{9200445E-D03B-40D0-B060-7392DE72FA43}" dt="2023-05-16T18:51:58.197" v="82"/>
        <pc:sldMkLst>
          <pc:docMk/>
          <pc:sldMk cId="567164956" sldId="941"/>
        </pc:sldMkLst>
      </pc:sldChg>
      <pc:sldChg chg="modTransition modAnim">
        <pc:chgData name="DENIS BONAMICI" userId="5d2ee0a0-edb9-4aa7-9004-f320c289f91d" providerId="ADAL" clId="{9200445E-D03B-40D0-B060-7392DE72FA43}" dt="2023-05-16T18:54:01.335" v="93"/>
        <pc:sldMkLst>
          <pc:docMk/>
          <pc:sldMk cId="4088966338" sldId="942"/>
        </pc:sldMkLst>
      </pc:sldChg>
      <pc:sldChg chg="modTransition modAnim">
        <pc:chgData name="DENIS BONAMICI" userId="5d2ee0a0-edb9-4aa7-9004-f320c289f91d" providerId="ADAL" clId="{9200445E-D03B-40D0-B060-7392DE72FA43}" dt="2023-05-16T18:52:11.534" v="84"/>
        <pc:sldMkLst>
          <pc:docMk/>
          <pc:sldMk cId="1260139568" sldId="943"/>
        </pc:sldMkLst>
      </pc:sldChg>
      <pc:sldChg chg="modTransition">
        <pc:chgData name="DENIS BONAMICI" userId="5d2ee0a0-edb9-4aa7-9004-f320c289f91d" providerId="ADAL" clId="{9200445E-D03B-40D0-B060-7392DE72FA43}" dt="2023-05-16T08:09:26.114" v="0"/>
        <pc:sldMkLst>
          <pc:docMk/>
          <pc:sldMk cId="1388770932" sldId="945"/>
        </pc:sldMkLst>
      </pc:sldChg>
      <pc:sldChg chg="modTransition">
        <pc:chgData name="DENIS BONAMICI" userId="5d2ee0a0-edb9-4aa7-9004-f320c289f91d" providerId="ADAL" clId="{9200445E-D03B-40D0-B060-7392DE72FA43}" dt="2023-05-16T08:09:26.114" v="0"/>
        <pc:sldMkLst>
          <pc:docMk/>
          <pc:sldMk cId="3739850281" sldId="946"/>
        </pc:sldMkLst>
      </pc:sldChg>
      <pc:sldChg chg="modSp mod modTransition modAnim">
        <pc:chgData name="DENIS BONAMICI" userId="5d2ee0a0-edb9-4aa7-9004-f320c289f91d" providerId="ADAL" clId="{9200445E-D03B-40D0-B060-7392DE72FA43}" dt="2023-05-17T15:29:58.067" v="98"/>
        <pc:sldMkLst>
          <pc:docMk/>
          <pc:sldMk cId="2635360470" sldId="947"/>
        </pc:sldMkLst>
        <pc:spChg chg="mod">
          <ac:chgData name="DENIS BONAMICI" userId="5d2ee0a0-edb9-4aa7-9004-f320c289f91d" providerId="ADAL" clId="{9200445E-D03B-40D0-B060-7392DE72FA43}" dt="2023-05-17T15:29:58.067" v="98"/>
          <ac:spMkLst>
            <pc:docMk/>
            <pc:sldMk cId="2635360470" sldId="947"/>
            <ac:spMk id="4" creationId="{861C2DD8-B51C-2646-AA39-C21831120947}"/>
          </ac:spMkLst>
        </pc:spChg>
      </pc:sldChg>
      <pc:sldChg chg="del modTransition">
        <pc:chgData name="DENIS BONAMICI" userId="5d2ee0a0-edb9-4aa7-9004-f320c289f91d" providerId="ADAL" clId="{9200445E-D03B-40D0-B060-7392DE72FA43}" dt="2023-05-16T18:37:04.363" v="2" actId="47"/>
        <pc:sldMkLst>
          <pc:docMk/>
          <pc:sldMk cId="2930997080" sldId="948"/>
        </pc:sldMkLst>
      </pc:sldChg>
      <pc:sldChg chg="del modTransition">
        <pc:chgData name="DENIS BONAMICI" userId="5d2ee0a0-edb9-4aa7-9004-f320c289f91d" providerId="ADAL" clId="{9200445E-D03B-40D0-B060-7392DE72FA43}" dt="2023-05-16T18:37:05.687" v="3" actId="47"/>
        <pc:sldMkLst>
          <pc:docMk/>
          <pc:sldMk cId="4013845294" sldId="94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B0963E-F2AF-4FAC-8456-43D16971F6A2}" type="doc">
      <dgm:prSet loTypeId="urn:microsoft.com/office/officeart/2005/8/layout/cycle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314197B-B004-4D6E-A79E-B579B620FF2E}">
      <dgm:prSet phldrT="[Testo]"/>
      <dgm:spPr/>
      <dgm:t>
        <a:bodyPr/>
        <a:lstStyle/>
        <a:p>
          <a:r>
            <a:rPr lang="it-IT"/>
            <a:t>Requisiti</a:t>
          </a:r>
        </a:p>
      </dgm:t>
    </dgm:pt>
    <dgm:pt modelId="{3AADCD1E-D420-47EF-9B29-30DE94DEB127}" type="parTrans" cxnId="{DBD47534-D297-4694-8A1E-1E928B76AE90}">
      <dgm:prSet/>
      <dgm:spPr/>
      <dgm:t>
        <a:bodyPr/>
        <a:lstStyle/>
        <a:p>
          <a:endParaRPr lang="it-IT"/>
        </a:p>
      </dgm:t>
    </dgm:pt>
    <dgm:pt modelId="{0F270F52-F63B-4DF9-BF01-D296B7C56F05}" type="sibTrans" cxnId="{DBD47534-D297-4694-8A1E-1E928B76AE90}">
      <dgm:prSet/>
      <dgm:spPr/>
      <dgm:t>
        <a:bodyPr/>
        <a:lstStyle/>
        <a:p>
          <a:endParaRPr lang="it-IT"/>
        </a:p>
      </dgm:t>
    </dgm:pt>
    <dgm:pt modelId="{B8D42A76-3D8C-423B-9618-01B4BE92AA0B}">
      <dgm:prSet phldrT="[Testo]"/>
      <dgm:spPr/>
      <dgm:t>
        <a:bodyPr/>
        <a:lstStyle/>
        <a:p>
          <a:r>
            <a:rPr lang="it-IT"/>
            <a:t>Analisi</a:t>
          </a:r>
        </a:p>
      </dgm:t>
    </dgm:pt>
    <dgm:pt modelId="{8D1F308F-F674-486A-B509-3FB5C00ACE43}" type="parTrans" cxnId="{CD662B35-CF43-4117-8C88-E9D4CC43C543}">
      <dgm:prSet/>
      <dgm:spPr/>
      <dgm:t>
        <a:bodyPr/>
        <a:lstStyle/>
        <a:p>
          <a:endParaRPr lang="it-IT"/>
        </a:p>
      </dgm:t>
    </dgm:pt>
    <dgm:pt modelId="{BE11FBEF-1596-452D-B772-86DD111D6311}" type="sibTrans" cxnId="{CD662B35-CF43-4117-8C88-E9D4CC43C543}">
      <dgm:prSet/>
      <dgm:spPr/>
      <dgm:t>
        <a:bodyPr/>
        <a:lstStyle/>
        <a:p>
          <a:endParaRPr lang="it-IT"/>
        </a:p>
      </dgm:t>
    </dgm:pt>
    <dgm:pt modelId="{9B6F1390-1F14-4929-9C9F-6E4B56A10A7D}">
      <dgm:prSet phldrT="[Testo]"/>
      <dgm:spPr/>
      <dgm:t>
        <a:bodyPr/>
        <a:lstStyle/>
        <a:p>
          <a:r>
            <a:rPr lang="it-IT"/>
            <a:t>Design</a:t>
          </a:r>
        </a:p>
      </dgm:t>
    </dgm:pt>
    <dgm:pt modelId="{9C8FF2E1-4D76-4192-A814-1DF91C664501}" type="parTrans" cxnId="{D9C5382E-2898-4AF8-9FB3-2A54B8ADF528}">
      <dgm:prSet/>
      <dgm:spPr/>
      <dgm:t>
        <a:bodyPr/>
        <a:lstStyle/>
        <a:p>
          <a:endParaRPr lang="it-IT"/>
        </a:p>
      </dgm:t>
    </dgm:pt>
    <dgm:pt modelId="{0CD0669A-E319-4332-8197-D33216D36C87}" type="sibTrans" cxnId="{D9C5382E-2898-4AF8-9FB3-2A54B8ADF528}">
      <dgm:prSet/>
      <dgm:spPr/>
      <dgm:t>
        <a:bodyPr/>
        <a:lstStyle/>
        <a:p>
          <a:endParaRPr lang="it-IT"/>
        </a:p>
      </dgm:t>
    </dgm:pt>
    <dgm:pt modelId="{E1D455B8-422A-4B3B-8C3A-22D41FCDB7EE}">
      <dgm:prSet phldrT="[Testo]"/>
      <dgm:spPr/>
      <dgm:t>
        <a:bodyPr/>
        <a:lstStyle/>
        <a:p>
          <a:r>
            <a:rPr lang="it-IT"/>
            <a:t>Sviluppo</a:t>
          </a:r>
        </a:p>
      </dgm:t>
    </dgm:pt>
    <dgm:pt modelId="{61F8D961-AEE1-414B-AAB6-6D902BB9A9DD}" type="parTrans" cxnId="{64319484-4E19-44D7-93A5-74BC2B329C3C}">
      <dgm:prSet/>
      <dgm:spPr/>
      <dgm:t>
        <a:bodyPr/>
        <a:lstStyle/>
        <a:p>
          <a:endParaRPr lang="it-IT"/>
        </a:p>
      </dgm:t>
    </dgm:pt>
    <dgm:pt modelId="{D1D77566-5CDE-478F-8813-41C97F20EEA7}" type="sibTrans" cxnId="{64319484-4E19-44D7-93A5-74BC2B329C3C}">
      <dgm:prSet/>
      <dgm:spPr/>
      <dgm:t>
        <a:bodyPr/>
        <a:lstStyle/>
        <a:p>
          <a:endParaRPr lang="it-IT"/>
        </a:p>
      </dgm:t>
    </dgm:pt>
    <dgm:pt modelId="{C8670287-2F40-4043-A202-74EF68F0BB08}">
      <dgm:prSet phldrT="[Testo]"/>
      <dgm:spPr/>
      <dgm:t>
        <a:bodyPr/>
        <a:lstStyle/>
        <a:p>
          <a:r>
            <a:rPr lang="it-IT"/>
            <a:t>Test e Quality Assurance</a:t>
          </a:r>
        </a:p>
      </dgm:t>
      <dgm:extLst>
        <a:ext uri="{E40237B7-FDA0-4F09-8148-C483321AD2D9}">
          <dgm14:cNvPr xmlns:dgm14="http://schemas.microsoft.com/office/drawing/2010/diagram" id="0" name="" descr="Grafico circolare con blocchi contenenti: Requisit, Analisi, Design, Sviluppo, Test e Quality Assurance"/>
        </a:ext>
      </dgm:extLst>
    </dgm:pt>
    <dgm:pt modelId="{643E8C17-54C6-4E3B-A54D-91C9BBA2CC14}" type="parTrans" cxnId="{7F2A2A41-B87D-4318-B2CD-D6CEDDB5A154}">
      <dgm:prSet/>
      <dgm:spPr/>
      <dgm:t>
        <a:bodyPr/>
        <a:lstStyle/>
        <a:p>
          <a:endParaRPr lang="it-IT"/>
        </a:p>
      </dgm:t>
    </dgm:pt>
    <dgm:pt modelId="{09E8700B-93C1-490D-8BFF-6CE675C7F2ED}" type="sibTrans" cxnId="{7F2A2A41-B87D-4318-B2CD-D6CEDDB5A154}">
      <dgm:prSet/>
      <dgm:spPr/>
      <dgm:t>
        <a:bodyPr/>
        <a:lstStyle/>
        <a:p>
          <a:endParaRPr lang="it-IT"/>
        </a:p>
      </dgm:t>
    </dgm:pt>
    <dgm:pt modelId="{C2C0BA80-66A9-460B-B420-5D3236978CB3}" type="pres">
      <dgm:prSet presAssocID="{F7B0963E-F2AF-4FAC-8456-43D16971F6A2}" presName="cycle" presStyleCnt="0">
        <dgm:presLayoutVars>
          <dgm:dir/>
          <dgm:resizeHandles val="exact"/>
        </dgm:presLayoutVars>
      </dgm:prSet>
      <dgm:spPr/>
    </dgm:pt>
    <dgm:pt modelId="{98390B90-F95C-4C78-B482-F06A2AD28395}" type="pres">
      <dgm:prSet presAssocID="{B314197B-B004-4D6E-A79E-B579B620FF2E}" presName="node" presStyleLbl="node1" presStyleIdx="0" presStyleCnt="5">
        <dgm:presLayoutVars>
          <dgm:bulletEnabled val="1"/>
        </dgm:presLayoutVars>
      </dgm:prSet>
      <dgm:spPr/>
    </dgm:pt>
    <dgm:pt modelId="{384487BE-3558-4DB3-AA57-47FC2BD8FF93}" type="pres">
      <dgm:prSet presAssocID="{B314197B-B004-4D6E-A79E-B579B620FF2E}" presName="spNode" presStyleCnt="0"/>
      <dgm:spPr/>
    </dgm:pt>
    <dgm:pt modelId="{7B7E5D94-D0BD-42F2-8CD4-8CA0256C306E}" type="pres">
      <dgm:prSet presAssocID="{0F270F52-F63B-4DF9-BF01-D296B7C56F05}" presName="sibTrans" presStyleLbl="sibTrans1D1" presStyleIdx="0" presStyleCnt="5"/>
      <dgm:spPr/>
    </dgm:pt>
    <dgm:pt modelId="{BD419C29-F0B1-4737-9C8F-9EB8DE4470C1}" type="pres">
      <dgm:prSet presAssocID="{B8D42A76-3D8C-423B-9618-01B4BE92AA0B}" presName="node" presStyleLbl="node1" presStyleIdx="1" presStyleCnt="5">
        <dgm:presLayoutVars>
          <dgm:bulletEnabled val="1"/>
        </dgm:presLayoutVars>
      </dgm:prSet>
      <dgm:spPr/>
    </dgm:pt>
    <dgm:pt modelId="{31C3B083-F27D-42AA-B85C-F5068A95F51D}" type="pres">
      <dgm:prSet presAssocID="{B8D42A76-3D8C-423B-9618-01B4BE92AA0B}" presName="spNode" presStyleCnt="0"/>
      <dgm:spPr/>
    </dgm:pt>
    <dgm:pt modelId="{F226727F-76A8-4DAE-AADD-4066CB0622E8}" type="pres">
      <dgm:prSet presAssocID="{BE11FBEF-1596-452D-B772-86DD111D6311}" presName="sibTrans" presStyleLbl="sibTrans1D1" presStyleIdx="1" presStyleCnt="5"/>
      <dgm:spPr/>
    </dgm:pt>
    <dgm:pt modelId="{EB9AB2A6-EEFF-42E9-939A-54D883F5E9A6}" type="pres">
      <dgm:prSet presAssocID="{9B6F1390-1F14-4929-9C9F-6E4B56A10A7D}" presName="node" presStyleLbl="node1" presStyleIdx="2" presStyleCnt="5">
        <dgm:presLayoutVars>
          <dgm:bulletEnabled val="1"/>
        </dgm:presLayoutVars>
      </dgm:prSet>
      <dgm:spPr/>
    </dgm:pt>
    <dgm:pt modelId="{EC739F53-14A0-47A8-9701-D7DAE6F9F087}" type="pres">
      <dgm:prSet presAssocID="{9B6F1390-1F14-4929-9C9F-6E4B56A10A7D}" presName="spNode" presStyleCnt="0"/>
      <dgm:spPr/>
    </dgm:pt>
    <dgm:pt modelId="{A78A6720-D91F-4A90-9E5A-B93955632348}" type="pres">
      <dgm:prSet presAssocID="{0CD0669A-E319-4332-8197-D33216D36C87}" presName="sibTrans" presStyleLbl="sibTrans1D1" presStyleIdx="2" presStyleCnt="5"/>
      <dgm:spPr/>
    </dgm:pt>
    <dgm:pt modelId="{BBA455CF-FA7E-4007-860F-360407D54E97}" type="pres">
      <dgm:prSet presAssocID="{E1D455B8-422A-4B3B-8C3A-22D41FCDB7EE}" presName="node" presStyleLbl="node1" presStyleIdx="3" presStyleCnt="5">
        <dgm:presLayoutVars>
          <dgm:bulletEnabled val="1"/>
        </dgm:presLayoutVars>
      </dgm:prSet>
      <dgm:spPr/>
    </dgm:pt>
    <dgm:pt modelId="{41C46079-AB82-4F07-8613-3606E4AA5325}" type="pres">
      <dgm:prSet presAssocID="{E1D455B8-422A-4B3B-8C3A-22D41FCDB7EE}" presName="spNode" presStyleCnt="0"/>
      <dgm:spPr/>
    </dgm:pt>
    <dgm:pt modelId="{A18FE1CD-8F8D-42C4-9EF2-F3AEB95CEA18}" type="pres">
      <dgm:prSet presAssocID="{D1D77566-5CDE-478F-8813-41C97F20EEA7}" presName="sibTrans" presStyleLbl="sibTrans1D1" presStyleIdx="3" presStyleCnt="5"/>
      <dgm:spPr/>
    </dgm:pt>
    <dgm:pt modelId="{B393B991-B221-4DB2-A9A3-3D90D6E0122F}" type="pres">
      <dgm:prSet presAssocID="{C8670287-2F40-4043-A202-74EF68F0BB08}" presName="node" presStyleLbl="node1" presStyleIdx="4" presStyleCnt="5">
        <dgm:presLayoutVars>
          <dgm:bulletEnabled val="1"/>
        </dgm:presLayoutVars>
      </dgm:prSet>
      <dgm:spPr/>
    </dgm:pt>
    <dgm:pt modelId="{DAA1EFD9-D1EE-4CA6-B85D-BBDEB0E51340}" type="pres">
      <dgm:prSet presAssocID="{C8670287-2F40-4043-A202-74EF68F0BB08}" presName="spNode" presStyleCnt="0"/>
      <dgm:spPr/>
    </dgm:pt>
    <dgm:pt modelId="{62BD1D1C-6632-4996-BFD6-723A0479A8C1}" type="pres">
      <dgm:prSet presAssocID="{09E8700B-93C1-490D-8BFF-6CE675C7F2ED}" presName="sibTrans" presStyleLbl="sibTrans1D1" presStyleIdx="4" presStyleCnt="5"/>
      <dgm:spPr/>
    </dgm:pt>
  </dgm:ptLst>
  <dgm:cxnLst>
    <dgm:cxn modelId="{CC58580C-BE55-4B2B-AFBB-BA7C5ACF4792}" type="presOf" srcId="{F7B0963E-F2AF-4FAC-8456-43D16971F6A2}" destId="{C2C0BA80-66A9-460B-B420-5D3236978CB3}" srcOrd="0" destOrd="0" presId="urn:microsoft.com/office/officeart/2005/8/layout/cycle6"/>
    <dgm:cxn modelId="{EB05810C-8D14-4DA2-9E40-FFB71F6269CD}" type="presOf" srcId="{9B6F1390-1F14-4929-9C9F-6E4B56A10A7D}" destId="{EB9AB2A6-EEFF-42E9-939A-54D883F5E9A6}" srcOrd="0" destOrd="0" presId="urn:microsoft.com/office/officeart/2005/8/layout/cycle6"/>
    <dgm:cxn modelId="{9D22981F-5296-41DB-B57E-8A192DE105CD}" type="presOf" srcId="{B314197B-B004-4D6E-A79E-B579B620FF2E}" destId="{98390B90-F95C-4C78-B482-F06A2AD28395}" srcOrd="0" destOrd="0" presId="urn:microsoft.com/office/officeart/2005/8/layout/cycle6"/>
    <dgm:cxn modelId="{D9C5382E-2898-4AF8-9FB3-2A54B8ADF528}" srcId="{F7B0963E-F2AF-4FAC-8456-43D16971F6A2}" destId="{9B6F1390-1F14-4929-9C9F-6E4B56A10A7D}" srcOrd="2" destOrd="0" parTransId="{9C8FF2E1-4D76-4192-A814-1DF91C664501}" sibTransId="{0CD0669A-E319-4332-8197-D33216D36C87}"/>
    <dgm:cxn modelId="{DBD47534-D297-4694-8A1E-1E928B76AE90}" srcId="{F7B0963E-F2AF-4FAC-8456-43D16971F6A2}" destId="{B314197B-B004-4D6E-A79E-B579B620FF2E}" srcOrd="0" destOrd="0" parTransId="{3AADCD1E-D420-47EF-9B29-30DE94DEB127}" sibTransId="{0F270F52-F63B-4DF9-BF01-D296B7C56F05}"/>
    <dgm:cxn modelId="{CD662B35-CF43-4117-8C88-E9D4CC43C543}" srcId="{F7B0963E-F2AF-4FAC-8456-43D16971F6A2}" destId="{B8D42A76-3D8C-423B-9618-01B4BE92AA0B}" srcOrd="1" destOrd="0" parTransId="{8D1F308F-F674-486A-B509-3FB5C00ACE43}" sibTransId="{BE11FBEF-1596-452D-B772-86DD111D6311}"/>
    <dgm:cxn modelId="{7F2A2A41-B87D-4318-B2CD-D6CEDDB5A154}" srcId="{F7B0963E-F2AF-4FAC-8456-43D16971F6A2}" destId="{C8670287-2F40-4043-A202-74EF68F0BB08}" srcOrd="4" destOrd="0" parTransId="{643E8C17-54C6-4E3B-A54D-91C9BBA2CC14}" sibTransId="{09E8700B-93C1-490D-8BFF-6CE675C7F2ED}"/>
    <dgm:cxn modelId="{2B6BAA5A-77BF-44A7-B4EF-F71B1C369388}" type="presOf" srcId="{0CD0669A-E319-4332-8197-D33216D36C87}" destId="{A78A6720-D91F-4A90-9E5A-B93955632348}" srcOrd="0" destOrd="0" presId="urn:microsoft.com/office/officeart/2005/8/layout/cycle6"/>
    <dgm:cxn modelId="{FE8FC981-C631-4E36-9A66-0E012C2E7F2F}" type="presOf" srcId="{C8670287-2F40-4043-A202-74EF68F0BB08}" destId="{B393B991-B221-4DB2-A9A3-3D90D6E0122F}" srcOrd="0" destOrd="0" presId="urn:microsoft.com/office/officeart/2005/8/layout/cycle6"/>
    <dgm:cxn modelId="{64319484-4E19-44D7-93A5-74BC2B329C3C}" srcId="{F7B0963E-F2AF-4FAC-8456-43D16971F6A2}" destId="{E1D455B8-422A-4B3B-8C3A-22D41FCDB7EE}" srcOrd="3" destOrd="0" parTransId="{61F8D961-AEE1-414B-AAB6-6D902BB9A9DD}" sibTransId="{D1D77566-5CDE-478F-8813-41C97F20EEA7}"/>
    <dgm:cxn modelId="{AC9CAB84-47AA-4F74-B5BF-AD69581DBAA3}" type="presOf" srcId="{D1D77566-5CDE-478F-8813-41C97F20EEA7}" destId="{A18FE1CD-8F8D-42C4-9EF2-F3AEB95CEA18}" srcOrd="0" destOrd="0" presId="urn:microsoft.com/office/officeart/2005/8/layout/cycle6"/>
    <dgm:cxn modelId="{D987908A-2AE4-4AB3-9B5A-94BC207E5635}" type="presOf" srcId="{0F270F52-F63B-4DF9-BF01-D296B7C56F05}" destId="{7B7E5D94-D0BD-42F2-8CD4-8CA0256C306E}" srcOrd="0" destOrd="0" presId="urn:microsoft.com/office/officeart/2005/8/layout/cycle6"/>
    <dgm:cxn modelId="{799AAF99-F86B-4B1B-9106-73060E1BF02D}" type="presOf" srcId="{E1D455B8-422A-4B3B-8C3A-22D41FCDB7EE}" destId="{BBA455CF-FA7E-4007-860F-360407D54E97}" srcOrd="0" destOrd="0" presId="urn:microsoft.com/office/officeart/2005/8/layout/cycle6"/>
    <dgm:cxn modelId="{7D06E2BC-A88C-4174-BDEF-6DBB3D235FA2}" type="presOf" srcId="{BE11FBEF-1596-452D-B772-86DD111D6311}" destId="{F226727F-76A8-4DAE-AADD-4066CB0622E8}" srcOrd="0" destOrd="0" presId="urn:microsoft.com/office/officeart/2005/8/layout/cycle6"/>
    <dgm:cxn modelId="{C30B02CB-A91B-412F-9F1B-B78E1B0666E3}" type="presOf" srcId="{09E8700B-93C1-490D-8BFF-6CE675C7F2ED}" destId="{62BD1D1C-6632-4996-BFD6-723A0479A8C1}" srcOrd="0" destOrd="0" presId="urn:microsoft.com/office/officeart/2005/8/layout/cycle6"/>
    <dgm:cxn modelId="{2E634FE0-4D2F-400F-80D0-300941BFD487}" type="presOf" srcId="{B8D42A76-3D8C-423B-9618-01B4BE92AA0B}" destId="{BD419C29-F0B1-4737-9C8F-9EB8DE4470C1}" srcOrd="0" destOrd="0" presId="urn:microsoft.com/office/officeart/2005/8/layout/cycle6"/>
    <dgm:cxn modelId="{45C38AFE-5278-49D7-BD40-C61ED83B613A}" type="presParOf" srcId="{C2C0BA80-66A9-460B-B420-5D3236978CB3}" destId="{98390B90-F95C-4C78-B482-F06A2AD28395}" srcOrd="0" destOrd="0" presId="urn:microsoft.com/office/officeart/2005/8/layout/cycle6"/>
    <dgm:cxn modelId="{DD39BDDB-1F2B-4964-9E37-0526CAEB8158}" type="presParOf" srcId="{C2C0BA80-66A9-460B-B420-5D3236978CB3}" destId="{384487BE-3558-4DB3-AA57-47FC2BD8FF93}" srcOrd="1" destOrd="0" presId="urn:microsoft.com/office/officeart/2005/8/layout/cycle6"/>
    <dgm:cxn modelId="{4135BA4F-13A5-41EC-9A6A-D2BC8DDA3E31}" type="presParOf" srcId="{C2C0BA80-66A9-460B-B420-5D3236978CB3}" destId="{7B7E5D94-D0BD-42F2-8CD4-8CA0256C306E}" srcOrd="2" destOrd="0" presId="urn:microsoft.com/office/officeart/2005/8/layout/cycle6"/>
    <dgm:cxn modelId="{57C1BCF0-42DB-43AA-B3D8-89DB82735939}" type="presParOf" srcId="{C2C0BA80-66A9-460B-B420-5D3236978CB3}" destId="{BD419C29-F0B1-4737-9C8F-9EB8DE4470C1}" srcOrd="3" destOrd="0" presId="urn:microsoft.com/office/officeart/2005/8/layout/cycle6"/>
    <dgm:cxn modelId="{7E7CAD54-3FB5-469B-A17E-C512DA960C98}" type="presParOf" srcId="{C2C0BA80-66A9-460B-B420-5D3236978CB3}" destId="{31C3B083-F27D-42AA-B85C-F5068A95F51D}" srcOrd="4" destOrd="0" presId="urn:microsoft.com/office/officeart/2005/8/layout/cycle6"/>
    <dgm:cxn modelId="{D1DA5E42-15B6-49F0-8C49-A65E342F5324}" type="presParOf" srcId="{C2C0BA80-66A9-460B-B420-5D3236978CB3}" destId="{F226727F-76A8-4DAE-AADD-4066CB0622E8}" srcOrd="5" destOrd="0" presId="urn:microsoft.com/office/officeart/2005/8/layout/cycle6"/>
    <dgm:cxn modelId="{E077B342-CCD6-4B56-AEDE-4ECF1EA025AA}" type="presParOf" srcId="{C2C0BA80-66A9-460B-B420-5D3236978CB3}" destId="{EB9AB2A6-EEFF-42E9-939A-54D883F5E9A6}" srcOrd="6" destOrd="0" presId="urn:microsoft.com/office/officeart/2005/8/layout/cycle6"/>
    <dgm:cxn modelId="{5BB39430-F0BE-4401-B835-974EE1D19507}" type="presParOf" srcId="{C2C0BA80-66A9-460B-B420-5D3236978CB3}" destId="{EC739F53-14A0-47A8-9701-D7DAE6F9F087}" srcOrd="7" destOrd="0" presId="urn:microsoft.com/office/officeart/2005/8/layout/cycle6"/>
    <dgm:cxn modelId="{56391775-311C-4B0C-916F-E4D3FE52A6BC}" type="presParOf" srcId="{C2C0BA80-66A9-460B-B420-5D3236978CB3}" destId="{A78A6720-D91F-4A90-9E5A-B93955632348}" srcOrd="8" destOrd="0" presId="urn:microsoft.com/office/officeart/2005/8/layout/cycle6"/>
    <dgm:cxn modelId="{7CEF1A1E-86E6-46AA-A10B-D288D302D249}" type="presParOf" srcId="{C2C0BA80-66A9-460B-B420-5D3236978CB3}" destId="{BBA455CF-FA7E-4007-860F-360407D54E97}" srcOrd="9" destOrd="0" presId="urn:microsoft.com/office/officeart/2005/8/layout/cycle6"/>
    <dgm:cxn modelId="{11ADC591-E8C3-47F5-B2DB-19CC0F6787CA}" type="presParOf" srcId="{C2C0BA80-66A9-460B-B420-5D3236978CB3}" destId="{41C46079-AB82-4F07-8613-3606E4AA5325}" srcOrd="10" destOrd="0" presId="urn:microsoft.com/office/officeart/2005/8/layout/cycle6"/>
    <dgm:cxn modelId="{191697D0-6942-49AE-B08B-7A9E197B9329}" type="presParOf" srcId="{C2C0BA80-66A9-460B-B420-5D3236978CB3}" destId="{A18FE1CD-8F8D-42C4-9EF2-F3AEB95CEA18}" srcOrd="11" destOrd="0" presId="urn:microsoft.com/office/officeart/2005/8/layout/cycle6"/>
    <dgm:cxn modelId="{826B3462-03C4-45A2-9562-E46B0D8C985E}" type="presParOf" srcId="{C2C0BA80-66A9-460B-B420-5D3236978CB3}" destId="{B393B991-B221-4DB2-A9A3-3D90D6E0122F}" srcOrd="12" destOrd="0" presId="urn:microsoft.com/office/officeart/2005/8/layout/cycle6"/>
    <dgm:cxn modelId="{82798D40-3A5F-4AE0-BBE9-692F2057AD82}" type="presParOf" srcId="{C2C0BA80-66A9-460B-B420-5D3236978CB3}" destId="{DAA1EFD9-D1EE-4CA6-B85D-BBDEB0E51340}" srcOrd="13" destOrd="0" presId="urn:microsoft.com/office/officeart/2005/8/layout/cycle6"/>
    <dgm:cxn modelId="{63F6051B-3165-4C63-B54D-295E6E56E0FA}" type="presParOf" srcId="{C2C0BA80-66A9-460B-B420-5D3236978CB3}" destId="{62BD1D1C-6632-4996-BFD6-723A0479A8C1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90B90-F95C-4C78-B482-F06A2AD28395}">
      <dsp:nvSpPr>
        <dsp:cNvPr id="0" name=""/>
        <dsp:cNvSpPr/>
      </dsp:nvSpPr>
      <dsp:spPr>
        <a:xfrm>
          <a:off x="2660007" y="1920"/>
          <a:ext cx="1215912" cy="7903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Requisiti</a:t>
          </a:r>
        </a:p>
      </dsp:txBody>
      <dsp:txXfrm>
        <a:off x="2698588" y="40501"/>
        <a:ext cx="1138750" cy="713181"/>
      </dsp:txXfrm>
    </dsp:sp>
    <dsp:sp modelId="{7B7E5D94-D0BD-42F2-8CD4-8CA0256C306E}">
      <dsp:nvSpPr>
        <dsp:cNvPr id="0" name=""/>
        <dsp:cNvSpPr/>
      </dsp:nvSpPr>
      <dsp:spPr>
        <a:xfrm>
          <a:off x="1687410" y="397092"/>
          <a:ext cx="3161106" cy="3161106"/>
        </a:xfrm>
        <a:custGeom>
          <a:avLst/>
          <a:gdLst/>
          <a:ahLst/>
          <a:cxnLst/>
          <a:rect l="0" t="0" r="0" b="0"/>
          <a:pathLst>
            <a:path>
              <a:moveTo>
                <a:pt x="2196881" y="125119"/>
              </a:moveTo>
              <a:arcTo wR="1580553" hR="1580553" stAng="17577063" swAng="196382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419C29-F0B1-4737-9C8F-9EB8DE4470C1}">
      <dsp:nvSpPr>
        <dsp:cNvPr id="0" name=""/>
        <dsp:cNvSpPr/>
      </dsp:nvSpPr>
      <dsp:spPr>
        <a:xfrm>
          <a:off x="4163203" y="1094056"/>
          <a:ext cx="1215912" cy="7903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Analisi</a:t>
          </a:r>
        </a:p>
      </dsp:txBody>
      <dsp:txXfrm>
        <a:off x="4201784" y="1132637"/>
        <a:ext cx="1138750" cy="713181"/>
      </dsp:txXfrm>
    </dsp:sp>
    <dsp:sp modelId="{F226727F-76A8-4DAE-AADD-4066CB0622E8}">
      <dsp:nvSpPr>
        <dsp:cNvPr id="0" name=""/>
        <dsp:cNvSpPr/>
      </dsp:nvSpPr>
      <dsp:spPr>
        <a:xfrm>
          <a:off x="1687410" y="397092"/>
          <a:ext cx="3161106" cy="3161106"/>
        </a:xfrm>
        <a:custGeom>
          <a:avLst/>
          <a:gdLst/>
          <a:ahLst/>
          <a:cxnLst/>
          <a:rect l="0" t="0" r="0" b="0"/>
          <a:pathLst>
            <a:path>
              <a:moveTo>
                <a:pt x="3158918" y="1497418"/>
              </a:moveTo>
              <a:arcTo wR="1580553" hR="1580553" stAng="21419095" swAng="219806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AB2A6-EEFF-42E9-939A-54D883F5E9A6}">
      <dsp:nvSpPr>
        <dsp:cNvPr id="0" name=""/>
        <dsp:cNvSpPr/>
      </dsp:nvSpPr>
      <dsp:spPr>
        <a:xfrm>
          <a:off x="3589033" y="2861168"/>
          <a:ext cx="1215912" cy="7903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Design</a:t>
          </a:r>
        </a:p>
      </dsp:txBody>
      <dsp:txXfrm>
        <a:off x="3627614" y="2899749"/>
        <a:ext cx="1138750" cy="713181"/>
      </dsp:txXfrm>
    </dsp:sp>
    <dsp:sp modelId="{A78A6720-D91F-4A90-9E5A-B93955632348}">
      <dsp:nvSpPr>
        <dsp:cNvPr id="0" name=""/>
        <dsp:cNvSpPr/>
      </dsp:nvSpPr>
      <dsp:spPr>
        <a:xfrm>
          <a:off x="1687410" y="397092"/>
          <a:ext cx="3161106" cy="3161106"/>
        </a:xfrm>
        <a:custGeom>
          <a:avLst/>
          <a:gdLst/>
          <a:ahLst/>
          <a:cxnLst/>
          <a:rect l="0" t="0" r="0" b="0"/>
          <a:pathLst>
            <a:path>
              <a:moveTo>
                <a:pt x="1895333" y="3129444"/>
              </a:moveTo>
              <a:arcTo wR="1580553" hR="1580553" stAng="4710737" swAng="13785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455CF-FA7E-4007-860F-360407D54E97}">
      <dsp:nvSpPr>
        <dsp:cNvPr id="0" name=""/>
        <dsp:cNvSpPr/>
      </dsp:nvSpPr>
      <dsp:spPr>
        <a:xfrm>
          <a:off x="1730981" y="2861168"/>
          <a:ext cx="1215912" cy="7903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Sviluppo</a:t>
          </a:r>
        </a:p>
      </dsp:txBody>
      <dsp:txXfrm>
        <a:off x="1769562" y="2899749"/>
        <a:ext cx="1138750" cy="713181"/>
      </dsp:txXfrm>
    </dsp:sp>
    <dsp:sp modelId="{A18FE1CD-8F8D-42C4-9EF2-F3AEB95CEA18}">
      <dsp:nvSpPr>
        <dsp:cNvPr id="0" name=""/>
        <dsp:cNvSpPr/>
      </dsp:nvSpPr>
      <dsp:spPr>
        <a:xfrm>
          <a:off x="1687410" y="397092"/>
          <a:ext cx="3161106" cy="3161106"/>
        </a:xfrm>
        <a:custGeom>
          <a:avLst/>
          <a:gdLst/>
          <a:ahLst/>
          <a:cxnLst/>
          <a:rect l="0" t="0" r="0" b="0"/>
          <a:pathLst>
            <a:path>
              <a:moveTo>
                <a:pt x="264371" y="2455661"/>
              </a:moveTo>
              <a:arcTo wR="1580553" hR="1580553" stAng="8782842" swAng="219806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3B991-B221-4DB2-A9A3-3D90D6E0122F}">
      <dsp:nvSpPr>
        <dsp:cNvPr id="0" name=""/>
        <dsp:cNvSpPr/>
      </dsp:nvSpPr>
      <dsp:spPr>
        <a:xfrm>
          <a:off x="1156812" y="1094056"/>
          <a:ext cx="1215912" cy="7903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Test e Quality Assurance</a:t>
          </a:r>
        </a:p>
      </dsp:txBody>
      <dsp:txXfrm>
        <a:off x="1195393" y="1132637"/>
        <a:ext cx="1138750" cy="713181"/>
      </dsp:txXfrm>
    </dsp:sp>
    <dsp:sp modelId="{62BD1D1C-6632-4996-BFD6-723A0479A8C1}">
      <dsp:nvSpPr>
        <dsp:cNvPr id="0" name=""/>
        <dsp:cNvSpPr/>
      </dsp:nvSpPr>
      <dsp:spPr>
        <a:xfrm>
          <a:off x="1687410" y="397092"/>
          <a:ext cx="3161106" cy="3161106"/>
        </a:xfrm>
        <a:custGeom>
          <a:avLst/>
          <a:gdLst/>
          <a:ahLst/>
          <a:cxnLst/>
          <a:rect l="0" t="0" r="0" b="0"/>
          <a:pathLst>
            <a:path>
              <a:moveTo>
                <a:pt x="275148" y="689449"/>
              </a:moveTo>
              <a:arcTo wR="1580553" hR="1580553" stAng="12859109" swAng="196382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1E3E1-3402-3149-AC06-D80631C8E62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40111-E45B-BE47-A958-50474912A3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415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0111-E45B-BE47-A958-50474912A3D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5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43AF11-24B2-EF4B-BC92-1FFE3CA69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0CA6A8-DA10-364B-892A-69B780DC8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F19A1C-EE32-1448-8247-ADCED805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C9F284-7A34-094E-8304-28BCCE4D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2AB6D8-809B-2842-BC79-943412D9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667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C3EBEF-A89D-CF4E-92E9-852D3EA1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21947A-CF65-5945-8795-D03C25F34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D7524B-3835-0C4C-86B2-89B26874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F63835-ED31-1B43-9B7A-C0BEB83C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CEED3B-01AB-EA4B-B784-EA37D73A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106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CC78CD6-4889-1946-B890-DDE826C05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87B6E2A-DC8B-0F4A-B5DD-63865874E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AB34ED-7B25-F24F-970D-B3E090BD1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E56AE7-0DB4-434E-9D94-D4479BE1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A3BDCA-AFD2-454D-B528-4364C82E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789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titolo">
    <p:bg>
      <p:bgPr>
        <a:solidFill>
          <a:srgbClr val="104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body-blu.jpg">
            <a:extLst>
              <a:ext uri="{FF2B5EF4-FFF2-40B4-BE49-F238E27FC236}">
                <a16:creationId xmlns:a16="http://schemas.microsoft.com/office/drawing/2014/main" id="{809994EF-F799-4923-8EB4-F5A0E0642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2829" y="6444"/>
            <a:ext cx="12192001" cy="6858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31C80A4-462A-4F94-B5FD-B1FFF9DA8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804"/>
          <a:stretch/>
        </p:blipFill>
        <p:spPr>
          <a:xfrm>
            <a:off x="3547842" y="-53278"/>
            <a:ext cx="5135496" cy="1712745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9DE76C-876C-4F55-9FD3-2575BA461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33600"/>
            <a:ext cx="121793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 u="none">
                <a:solidFill>
                  <a:schemeClr val="bg1"/>
                </a:solidFill>
              </a:defRPr>
            </a:lvl1pPr>
            <a:lvl2pPr marL="457200" indent="0">
              <a:buNone/>
              <a:defRPr u="sng">
                <a:solidFill>
                  <a:schemeClr val="bg1"/>
                </a:solidFill>
              </a:defRPr>
            </a:lvl2pPr>
            <a:lvl3pPr marL="914400" indent="0">
              <a:buNone/>
              <a:defRPr u="sng">
                <a:solidFill>
                  <a:schemeClr val="bg1"/>
                </a:solidFill>
              </a:defRPr>
            </a:lvl3pPr>
            <a:lvl4pPr marL="1371600" indent="0">
              <a:buNone/>
              <a:defRPr u="sng">
                <a:solidFill>
                  <a:schemeClr val="bg1"/>
                </a:solidFill>
              </a:defRPr>
            </a:lvl4pPr>
            <a:lvl5pPr marL="1828800" indent="0">
              <a:buNone/>
              <a:defRPr u="sng"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3029DC-23B6-4FC8-92D3-17F7CE029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48000"/>
            <a:ext cx="121793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Sottotitolo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B5BCC441-EA02-4E66-A16B-B52D528E80D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5238750"/>
            <a:ext cx="12179300" cy="766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Autore, Ruolo</a:t>
            </a:r>
          </a:p>
        </p:txBody>
      </p:sp>
    </p:spTree>
    <p:extLst>
      <p:ext uri="{BB962C8B-B14F-4D97-AF65-F5344CB8AC3E}">
        <p14:creationId xmlns:p14="http://schemas.microsoft.com/office/powerpoint/2010/main" val="242407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8A04F5-EE6E-3848-A55F-8C17A30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DD5E34-899F-8245-BCCF-A688A543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99F138-59E5-0144-A664-6A77FB73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30B5E9-0EF1-464C-AD3F-36864463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F5BCA2-1258-4044-A2E2-E8568DA3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86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40AF7-D803-8C4B-A336-C86BF7E6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CC6215-38A6-5944-8620-A8D499AB9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078FF1-6690-3F4C-9386-688D5A3A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C752F2-F0BE-344E-8C5D-810CA8F4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3F9F5E-186B-5B4D-8748-35B17A72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75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50C6DF-B74F-6042-A0E2-93CA4B9D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147818-D530-DD4B-9BAE-8C74A9D8B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AB1F82-ACCA-494E-A85C-FA12561A5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B6C034-E54C-CC45-AB52-867856E1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0F61D7-A9D8-0F4F-9293-0AB9A7BF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E40F06-1751-6941-B40D-7FE1E1B5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71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547253-DB42-3649-8155-ACCAEF74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6699EB-5F79-B142-AAC6-FE8399769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CCE4563-F00E-AF40-9D8C-D208A4ADC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930DB1-F942-2546-9732-5EF3BBA53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B19600C-302E-BB49-B1CF-4369076EA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03C1761-FBA9-5040-8C52-B5061D5B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A0DAC8D-F890-7F46-B1D6-7FF22900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82AD365-AF93-E743-897B-80FAAFED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81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0CBFD4-949C-BF48-BBA0-EFE18268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64AEB46-CC23-3C41-902E-3270B414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080C66-1E94-C140-933C-AD76F209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B253CE-1AC8-2A42-A0D5-E3A9241B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45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B10889E-A38C-3A41-8A74-42B7B097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F3152F9-C7A4-164A-937C-D5485174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B16BD9-0884-9045-9509-CC579AAB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70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9E52F4-FD3C-1E4F-9B23-F3FADFB6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084C35-466F-9A48-855E-19ADC7C8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374C76-D377-4748-AF04-9C4F1FA78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BE8E68-3BC3-C54C-8C14-024D9417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F58EA7-4910-2C4C-B90E-F6DCFE42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9D2AE0A-572F-2442-9C8B-69E1EB1B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47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1C080-2462-8943-9288-951E5177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A4BE77E-24BF-1443-9EAF-A2D75EEDE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03013B-E699-5B49-804F-997828355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7911D8-C760-4A49-BBAA-D89CD986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1C62FB-7B31-7A42-9952-382A8AD67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47820C-AE70-DE44-9CF8-E94FA659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76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E9715F7-1EF3-394F-8A5D-AFEED624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169A82-A193-F44D-8F4F-59B789BF7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8E59CA-E91B-414A-A56A-670978B92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14D4-7505-2540-9E5D-CF777A7D1E91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2CF962-A7A9-7C4E-858A-F9ABC6DC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CBCF39-0154-4446-9AC1-C5CB9EA48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FB88A-CE57-3C43-8874-E18FB7395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9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9.jpe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github.com/Cineca/a11y-days-2023" TargetMode="Externa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wmf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microsoft.com/office/2007/relationships/hdphoto" Target="../media/hdphoto4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F3E2F5-649F-4518-822C-20981E359D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SCHERMATA NERA</a:t>
            </a:r>
          </a:p>
        </p:txBody>
      </p:sp>
    </p:spTree>
    <p:extLst>
      <p:ext uri="{BB962C8B-B14F-4D97-AF65-F5344CB8AC3E}">
        <p14:creationId xmlns:p14="http://schemas.microsoft.com/office/powerpoint/2010/main" val="110956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DA 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PUBBLICO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 A 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SPEAKER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F4482CB-24E7-492C-96BA-7EAF42F8462D}"/>
              </a:ext>
            </a:extLst>
          </p:cNvPr>
          <p:cNvSpPr/>
          <p:nvPr/>
        </p:nvSpPr>
        <p:spPr>
          <a:xfrm>
            <a:off x="526471" y="1534389"/>
            <a:ext cx="10955376" cy="45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Tutto è partito da qui</a:t>
            </a:r>
            <a:endParaRPr lang="it-IT" b="1">
              <a:solidFill>
                <a:srgbClr val="1072BD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6" name="Immagine 5" descr="Foto di 3 dipendenti Cineca, sullo sfondo la location e il logo degli A11Y Days 2022 a Milano">
            <a:extLst>
              <a:ext uri="{FF2B5EF4-FFF2-40B4-BE49-F238E27FC236}">
                <a16:creationId xmlns:a16="http://schemas.microsoft.com/office/drawing/2014/main" id="{6615BC50-D623-4953-A2DE-49B7BBE33E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615" y="2062238"/>
            <a:ext cx="8848770" cy="3981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ACCESSIBILITA’: 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PENSIERO CONDIVISO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F657165-6CD6-416B-AB5E-BE4669874914}"/>
              </a:ext>
            </a:extLst>
          </p:cNvPr>
          <p:cNvSpPr/>
          <p:nvPr/>
        </p:nvSpPr>
        <p:spPr>
          <a:xfrm>
            <a:off x="1031053" y="3050731"/>
            <a:ext cx="4306491" cy="870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La sensibilità all’inclusività deve essere presente a tutti i livelli</a:t>
            </a:r>
            <a:endParaRPr lang="it-IT" b="1">
              <a:solidFill>
                <a:srgbClr val="1072BD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" name="Diagramma 6" descr="5 Rettangoli collegati da un cerchio con le seguenti descrizioni: Requisiti, Analisi, Design, Sviluppo, Test e Quality Assurance">
            <a:extLst>
              <a:ext uri="{FF2B5EF4-FFF2-40B4-BE49-F238E27FC236}">
                <a16:creationId xmlns:a16="http://schemas.microsoft.com/office/drawing/2014/main" id="{156D488F-3BC2-4E51-9E2B-18DA832F7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942435"/>
              </p:ext>
            </p:extLst>
          </p:nvPr>
        </p:nvGraphicFramePr>
        <p:xfrm>
          <a:off x="5113254" y="1632965"/>
          <a:ext cx="6535928" cy="370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E3F7451-A0E1-40C6-A71C-6C926DA4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5568106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C92CC51-F0F3-45DB-AF0F-C61A39551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5581520"/>
            <a:ext cx="12192001" cy="18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METTERSI NEI PANNI DI…</a:t>
            </a:r>
            <a:endParaRPr kumimoji="0" lang="it-IT" sz="32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9215179-5927-4914-9EE8-367600F91643}"/>
              </a:ext>
            </a:extLst>
          </p:cNvPr>
          <p:cNvSpPr/>
          <p:nvPr/>
        </p:nvSpPr>
        <p:spPr>
          <a:xfrm>
            <a:off x="0" y="2069966"/>
            <a:ext cx="12192000" cy="455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Formazione all’uso di tecnologie assistive.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31F88E-F287-4D99-ABB8-F73734118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537" y="2734631"/>
            <a:ext cx="3614928" cy="2915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92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>
            <a:extLst>
              <a:ext uri="{FF2B5EF4-FFF2-40B4-BE49-F238E27FC236}">
                <a16:creationId xmlns:a16="http://schemas.microsoft.com/office/drawing/2014/main" id="{2DF27A52-08CA-48F9-A967-9AA28468ED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BEST 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PRACTICES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1EDD58-0F39-4929-BFB6-E452DB0EAB97}"/>
              </a:ext>
            </a:extLst>
          </p:cNvPr>
          <p:cNvSpPr/>
          <p:nvPr/>
        </p:nvSpPr>
        <p:spPr>
          <a:xfrm>
            <a:off x="958084" y="1369996"/>
            <a:ext cx="10275830" cy="2117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 b="1">
                <a:latin typeface="Century Gothic" panose="020B0502020202020204" pitchFamily="34" charset="0"/>
              </a:rPr>
              <a:t>Analisi e Design </a:t>
            </a:r>
            <a:r>
              <a:rPr lang="it-IT">
                <a:latin typeface="Century Gothic" panose="020B0502020202020204" pitchFamily="34" charset="0"/>
              </a:rPr>
              <a:t>(</a:t>
            </a:r>
            <a:r>
              <a:rPr lang="it-IT" err="1">
                <a:latin typeface="Century Gothic" panose="020B0502020202020204" pitchFamily="34" charset="0"/>
              </a:rPr>
              <a:t>accessibility</a:t>
            </a:r>
            <a:r>
              <a:rPr lang="it-IT">
                <a:latin typeface="Century Gothic" panose="020B0502020202020204" pitchFamily="34" charset="0"/>
              </a:rPr>
              <a:t> by design): semplicità, usabilità e inclusività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 b="1">
                <a:latin typeface="Century Gothic" panose="020B0502020202020204" pitchFamily="34" charset="0"/>
              </a:rPr>
              <a:t>Sviluppo </a:t>
            </a:r>
            <a:r>
              <a:rPr lang="it-IT">
                <a:latin typeface="Century Gothic" panose="020B0502020202020204" pitchFamily="34" charset="0"/>
              </a:rPr>
              <a:t>(</a:t>
            </a:r>
            <a:r>
              <a:rPr lang="it-IT" err="1">
                <a:latin typeface="Century Gothic" panose="020B0502020202020204" pitchFamily="34" charset="0"/>
              </a:rPr>
              <a:t>accessibility</a:t>
            </a:r>
            <a:r>
              <a:rPr lang="it-IT">
                <a:latin typeface="Century Gothic" panose="020B0502020202020204" pitchFamily="34" charset="0"/>
              </a:rPr>
              <a:t> by default): conformità alle WCAG rispetto a tecnologie/framework utilizzati, documentazione a supporto (problemi noti e bug risolti) e Dev Toolkit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 b="1">
                <a:latin typeface="Century Gothic" panose="020B0502020202020204" pitchFamily="34" charset="0"/>
              </a:rPr>
              <a:t>Test e Quality Assurance </a:t>
            </a:r>
            <a:r>
              <a:rPr lang="it-IT">
                <a:latin typeface="Century Gothic" panose="020B0502020202020204" pitchFamily="34" charset="0"/>
              </a:rPr>
              <a:t>(</a:t>
            </a:r>
            <a:r>
              <a:rPr lang="it-IT" err="1">
                <a:latin typeface="Century Gothic" panose="020B0502020202020204" pitchFamily="34" charset="0"/>
              </a:rPr>
              <a:t>accessibility</a:t>
            </a:r>
            <a:r>
              <a:rPr lang="it-IT">
                <a:latin typeface="Century Gothic" panose="020B0502020202020204" pitchFamily="34" charset="0"/>
              </a:rPr>
              <a:t> by default): verifica con l’ausilio di tecnologie assistive e automatiche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576013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5764400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CF9E17-B8A8-44C7-A851-8F18AB440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085" y="3672547"/>
            <a:ext cx="10275831" cy="3135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32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BEST </a:t>
            </a:r>
            <a:r>
              <a:rPr lang="it-IT" sz="3200" b="1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rPr>
              <a:t>QUESTIONS</a:t>
            </a:r>
            <a:endParaRPr lang="it-IT" sz="3200" b="1" dirty="0">
              <a:solidFill>
                <a:schemeClr val="accent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1EDD58-0F39-4929-BFB6-E452DB0EAB97}"/>
              </a:ext>
            </a:extLst>
          </p:cNvPr>
          <p:cNvSpPr/>
          <p:nvPr/>
        </p:nvSpPr>
        <p:spPr>
          <a:xfrm>
            <a:off x="3011384" y="2233940"/>
            <a:ext cx="8987528" cy="3094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it-IT" sz="1600"/>
              <a:t>Posso raggiungere tutte le parti  dell'applicazione </a:t>
            </a:r>
            <a:r>
              <a:rPr lang="it-IT" sz="1600" b="1"/>
              <a:t>solo con la tastiera</a:t>
            </a:r>
            <a:r>
              <a:rPr lang="it-IT" sz="1600"/>
              <a:t>? E con </a:t>
            </a:r>
            <a:r>
              <a:rPr lang="it-IT" sz="1600" b="1"/>
              <a:t>una sola mano</a:t>
            </a:r>
            <a:r>
              <a:rPr lang="it-IT" sz="1600"/>
              <a:t>?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it-IT" sz="1600"/>
              <a:t>Cosa succede se </a:t>
            </a:r>
            <a:r>
              <a:rPr lang="it-IT" sz="1600" b="1"/>
              <a:t>ingrandisco</a:t>
            </a:r>
            <a:r>
              <a:rPr lang="it-IT" sz="1600"/>
              <a:t> lo schermo al </a:t>
            </a:r>
            <a:r>
              <a:rPr lang="it-IT" sz="1600" b="1"/>
              <a:t>300% </a:t>
            </a:r>
            <a:r>
              <a:rPr lang="it-IT" sz="1600"/>
              <a:t>e oltre? L'app "scala" bene?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it-IT" sz="1600"/>
              <a:t>Se </a:t>
            </a:r>
            <a:r>
              <a:rPr lang="it-IT" sz="1600" b="1"/>
              <a:t>tolgo il volume </a:t>
            </a:r>
            <a:r>
              <a:rPr lang="it-IT" sz="1600"/>
              <a:t>mi accorgo di tutte le notifiche ed non ho un'esperienza impoverita?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it-IT" sz="1600"/>
              <a:t>Se imposto la </a:t>
            </a:r>
            <a:r>
              <a:rPr lang="it-IT" sz="1600" b="1"/>
              <a:t>luminosità al minimo </a:t>
            </a:r>
            <a:r>
              <a:rPr lang="it-IT" sz="1600"/>
              <a:t>e non guardo lo schermo posso (con le giuste tecnologie assistive) fare tutto quanto?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it-IT" sz="1600"/>
              <a:t>Se attivo </a:t>
            </a:r>
            <a:r>
              <a:rPr lang="it-IT" sz="1600" b="1"/>
              <a:t>l'alto contrasto </a:t>
            </a:r>
            <a:r>
              <a:rPr lang="it-IT" sz="1600"/>
              <a:t>o </a:t>
            </a:r>
            <a:r>
              <a:rPr lang="it-IT" sz="1600" b="1"/>
              <a:t>l'inversione colori </a:t>
            </a:r>
            <a:r>
              <a:rPr lang="it-IT" sz="1600"/>
              <a:t>comprendo ancora l'applicazione e tutte le sue funzioni?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it-IT" sz="1600"/>
              <a:t>Faccio finta di essere pigro e voglio fare tutte le attività dell'applicazione ma al </a:t>
            </a:r>
            <a:r>
              <a:rPr lang="it-IT" sz="1600" b="1"/>
              <a:t>rallentatore</a:t>
            </a:r>
            <a:r>
              <a:rPr lang="it-IT" sz="1600"/>
              <a:t>, lasciando passare uno o due minuti tra ogni azione sull'applicazione: cosa succede?</a:t>
            </a:r>
            <a:endParaRPr lang="it-IT" sz="1600">
              <a:latin typeface="Century Gothic" panose="020B0502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576013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5764400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32CCE8-2E52-46A3-9414-A46D25287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37" y="1658381"/>
            <a:ext cx="2822758" cy="4245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536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/>
          <p:nvPr/>
        </p:nvSpPr>
        <p:spPr>
          <a:xfrm>
            <a:off x="863718" y="307167"/>
            <a:ext cx="106181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it-IT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APPLICAZIONE</a:t>
            </a:r>
            <a:r>
              <a:rPr lang="it-IT" sz="3200" b="1" cap="all" dirty="0">
                <a:solidFill>
                  <a:schemeClr val="accent1"/>
                </a:solidFill>
                <a:latin typeface="Century Gothic" panose="020B0502020202020204" pitchFamily="34" charset="0"/>
                <a:cs typeface="Tahoma" pitchFamily="34" charset="0"/>
              </a:rPr>
              <a:t> E </a:t>
            </a:r>
            <a:r>
              <a:rPr lang="it-IT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INTEGRAZIONE</a:t>
            </a:r>
            <a:r>
              <a:rPr lang="it-IT" sz="3200" b="1" cap="all" dirty="0">
                <a:solidFill>
                  <a:schemeClr val="accent1"/>
                </a:solidFill>
                <a:latin typeface="Century Gothic" panose="020B0502020202020204" pitchFamily="34" charset="0"/>
                <a:cs typeface="Tahoma" pitchFamily="34" charset="0"/>
              </a:rPr>
              <a:t> DELLE</a:t>
            </a:r>
          </a:p>
          <a:p>
            <a:pPr lvl="0">
              <a:defRPr/>
            </a:pPr>
            <a:r>
              <a:rPr lang="it-IT" sz="3200" b="1" cap="all" dirty="0">
                <a:solidFill>
                  <a:schemeClr val="accent1"/>
                </a:solidFill>
                <a:latin typeface="Century Gothic" panose="020B0502020202020204" pitchFamily="34" charset="0"/>
                <a:cs typeface="Tahoma" pitchFamily="34" charset="0"/>
              </a:rPr>
              <a:t>BEST </a:t>
            </a:r>
            <a:r>
              <a:rPr lang="it-IT" sz="3200" b="1" cap="all" dirty="0" err="1">
                <a:solidFill>
                  <a:schemeClr val="accent1"/>
                </a:solidFill>
                <a:latin typeface="Century Gothic" panose="020B0502020202020204" pitchFamily="34" charset="0"/>
                <a:cs typeface="Tahoma" pitchFamily="34" charset="0"/>
              </a:rPr>
              <a:t>PRACTICEs</a:t>
            </a:r>
            <a:r>
              <a:rPr lang="it-IT" sz="3200" b="1" cap="all" dirty="0">
                <a:solidFill>
                  <a:schemeClr val="accent1"/>
                </a:solidFill>
                <a:latin typeface="Century Gothic" panose="020B0502020202020204" pitchFamily="34" charset="0"/>
                <a:cs typeface="Tahoma" pitchFamily="34" charset="0"/>
              </a:rPr>
              <a:t> IN UN </a:t>
            </a:r>
            <a:r>
              <a:rPr lang="it-IT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WORKFLOW AGILE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DCB3B96-AE46-4AE7-9E17-380A59209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692" y="1607361"/>
            <a:ext cx="6838617" cy="527582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B29CF769-FE4C-41A4-9FBB-7CA8FD676CFA}"/>
              </a:ext>
            </a:extLst>
          </p:cNvPr>
          <p:cNvSpPr/>
          <p:nvPr/>
        </p:nvSpPr>
        <p:spPr>
          <a:xfrm>
            <a:off x="3575304" y="2305534"/>
            <a:ext cx="5166360" cy="257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 sz="2000" b="1">
                <a:latin typeface="Century Gothic" panose="020B0502020202020204" pitchFamily="34" charset="0"/>
              </a:rPr>
              <a:t>Divide et impera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endParaRPr lang="it-IT" sz="2000" b="1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 sz="2000" b="1">
                <a:latin typeface="Century Gothic" panose="020B0502020202020204" pitchFamily="34" charset="0"/>
              </a:rPr>
              <a:t>Prevenire è meglio che curare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endParaRPr lang="it-IT" sz="2000" b="1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 sz="2000" b="1">
                <a:latin typeface="Century Gothic" panose="020B0502020202020204" pitchFamily="34" charset="0"/>
              </a:rPr>
              <a:t>Pensa e sviluppa semplice</a:t>
            </a:r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D6D0CA-AF96-4E63-B07F-87641BE025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WORKFLOW AGILE</a:t>
            </a:r>
          </a:p>
        </p:txBody>
      </p:sp>
    </p:spTree>
    <p:extLst>
      <p:ext uri="{BB962C8B-B14F-4D97-AF65-F5344CB8AC3E}">
        <p14:creationId xmlns:p14="http://schemas.microsoft.com/office/powerpoint/2010/main" val="314114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Come verificare la </a:t>
            </a: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conformità</a:t>
            </a:r>
            <a:endParaRPr kumimoji="0" lang="it-IT" sz="3200" b="1" i="0" u="none" strike="noStrike" kern="1200" cap="all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F00D72B-6FFF-41F1-AB53-71DF4C3AB6B1}"/>
              </a:ext>
            </a:extLst>
          </p:cNvPr>
          <p:cNvSpPr/>
          <p:nvPr/>
        </p:nvSpPr>
        <p:spPr>
          <a:xfrm>
            <a:off x="1512246" y="2993656"/>
            <a:ext cx="9542850" cy="87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Test automatici o test manuali?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Questo è il dilemma.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E0C04E0-5DBA-464B-81A0-1D9A6E3EE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440" y="1629000"/>
            <a:ext cx="5400547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71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Test </a:t>
            </a: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automatici</a:t>
            </a:r>
            <a:endParaRPr kumimoji="0" lang="it-IT" sz="3200" b="1" i="0" u="none" strike="noStrike" kern="1200" cap="all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F00D72B-6FFF-41F1-AB53-71DF4C3AB6B1}"/>
              </a:ext>
            </a:extLst>
          </p:cNvPr>
          <p:cNvSpPr/>
          <p:nvPr/>
        </p:nvSpPr>
        <p:spPr>
          <a:xfrm>
            <a:off x="1503102" y="2578158"/>
            <a:ext cx="9542850" cy="170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 err="1">
                <a:latin typeface="Century Gothic" panose="020B0502020202020204" pitchFamily="34" charset="0"/>
              </a:rPr>
              <a:t>Cypress</a:t>
            </a:r>
            <a:r>
              <a:rPr lang="it-IT">
                <a:latin typeface="Century Gothic" panose="020B0502020202020204" pitchFamily="34" charset="0"/>
              </a:rPr>
              <a:t> test automatici per </a:t>
            </a:r>
            <a:r>
              <a:rPr lang="it-IT" err="1">
                <a:latin typeface="Century Gothic" panose="020B0502020202020204" pitchFamily="34" charset="0"/>
              </a:rPr>
              <a:t>Angular</a:t>
            </a:r>
            <a:r>
              <a:rPr lang="it-IT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it-IT">
                <a:latin typeface="Century Gothic" panose="020B0502020202020204" pitchFamily="34" charset="0"/>
              </a:rPr>
              <a:t>Test end-to-end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it-IT">
                <a:latin typeface="Century Gothic" panose="020B0502020202020204" pitchFamily="34" charset="0"/>
              </a:rPr>
              <a:t>Test sui componenti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it-IT" b="1">
                <a:latin typeface="Century Gothic" panose="020B0502020202020204" pitchFamily="34" charset="0"/>
              </a:rPr>
              <a:t>Test accessibilità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DFC4B2D-424F-42F8-B44F-B9CF545F8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620" y="1594990"/>
            <a:ext cx="5400000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8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Test </a:t>
            </a: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Manuali</a:t>
            </a:r>
            <a:endParaRPr kumimoji="0" lang="it-IT" sz="3200" b="1" i="0" u="none" strike="noStrike" kern="1200" cap="all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F00D72B-6FFF-41F1-AB53-71DF4C3AB6B1}"/>
              </a:ext>
            </a:extLst>
          </p:cNvPr>
          <p:cNvSpPr/>
          <p:nvPr/>
        </p:nvSpPr>
        <p:spPr>
          <a:xfrm>
            <a:off x="2316918" y="3201406"/>
            <a:ext cx="9542850" cy="455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Tecnologie assistive desktop e mobile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801CAB-C68A-4B9C-97B3-75111A23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423" y="987082"/>
            <a:ext cx="4282295" cy="61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6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Esempi pratici </a:t>
            </a: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1</a:t>
            </a:r>
            <a:endParaRPr kumimoji="0" lang="it-IT" sz="3200" b="1" i="0" u="none" strike="noStrike" kern="1200" cap="all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89C0CF9-3CF5-4F49-9EC3-250F614283CD}"/>
              </a:ext>
            </a:extLst>
          </p:cNvPr>
          <p:cNvSpPr/>
          <p:nvPr/>
        </p:nvSpPr>
        <p:spPr>
          <a:xfrm>
            <a:off x="-1" y="2230999"/>
            <a:ext cx="12192001" cy="455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Chips: Non accessibile -&gt; Accessibile</a:t>
            </a:r>
          </a:p>
        </p:txBody>
      </p:sp>
      <p:pic>
        <p:nvPicPr>
          <p:cNvPr id="2" name="Picture 2" descr="Codice:&#10;&lt;div class=&quot;chip-container&quot;&gt;&#10;&lt;h2 class=&quot;title-component&quot;&gt;Esempio chip&lt;/h2&gt;&#10;&lt;div class=&quot;component-container&quot;&gt;&#10;&lt;mat-chip-set role=&quot;list&quot;&gt;&#10;&lt;mat-chip role=&quot;button&quot;&gt; chip 1 &lt;/mat-chip&gt;&#10;&lt;mat-chip role=&quot;button&quot;&gt; chip 2 &lt;/mat-chip&gt;&#10;&lt;mat-chip role=&quot;button&quot;&gt; chip 3 &lt;/mat-chip&gt;&#10;&lt;/mat-chip-set&gt;&#10;&lt;/div&gt;&#10;&lt;/div&gt;">
            <a:extLst>
              <a:ext uri="{FF2B5EF4-FFF2-40B4-BE49-F238E27FC236}">
                <a16:creationId xmlns:a16="http://schemas.microsoft.com/office/drawing/2014/main" id="{CE5E8558-643E-440C-9A29-FA25B8DB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300" y="2783396"/>
            <a:ext cx="51054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59E7315-1C8E-4C3B-B808-AE5A719FD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Mettiti nei MIEI panni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A04D81-1D1B-2E4A-9861-801378F0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Immagine 5" descr="Immagine del libro &quot;Mettiti nei miei panni&quot; libro per bambini.&#10;Susanna Isern - Mylène Rigaudie">
            <a:extLst>
              <a:ext uri="{FF2B5EF4-FFF2-40B4-BE49-F238E27FC236}">
                <a16:creationId xmlns:a16="http://schemas.microsoft.com/office/drawing/2014/main" id="{26DD4E60-FA31-4808-A684-894D54B1A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102" y="621102"/>
            <a:ext cx="5615796" cy="561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2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Esempi pratici </a:t>
            </a: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2</a:t>
            </a:r>
            <a:endParaRPr kumimoji="0" lang="it-IT" sz="3200" b="1" i="0" u="none" strike="noStrike" kern="1200" cap="all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F00D72B-6FFF-41F1-AB53-71DF4C3AB6B1}"/>
              </a:ext>
            </a:extLst>
          </p:cNvPr>
          <p:cNvSpPr/>
          <p:nvPr/>
        </p:nvSpPr>
        <p:spPr>
          <a:xfrm>
            <a:off x="-1" y="1526911"/>
            <a:ext cx="12192001" cy="455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Check-box: Non accessibile -&gt; Accessibile</a:t>
            </a:r>
          </a:p>
        </p:txBody>
      </p:sp>
      <p:pic>
        <p:nvPicPr>
          <p:cNvPr id="2050" name="Picture 2" descr="Codice:&#10;&lt;section class=&quot;checkbox-section&quot;&gt;&#10;&lt;mat-checkbox&gt;Check me!&lt;/mat-checkbox&gt;&#10;&lt;/section&gt;">
            <a:extLst>
              <a:ext uri="{FF2B5EF4-FFF2-40B4-BE49-F238E27FC236}">
                <a16:creationId xmlns:a16="http://schemas.microsoft.com/office/drawing/2014/main" id="{B6A876DD-9FDE-4C54-BF94-02D16EBE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471" y="2203028"/>
            <a:ext cx="40957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ice:&#10;import { AfterViewInit, Component, ElementRef } from '@angular/core';&#10;@Component({&#10;selector: 'app-checkbox-a11y',&#10;templateUrl: './checkbox-a11y.component.html',&#10;styleUrls: ['./checkbox-a11y.component.scss'],&#10;})&#10;export class CheckboxA11yComponent implements AfterViewInit {&#10;constructor(private elementRef: ElementRef) {}&#10;ngAfterViewInit() {&#10;const checkboxElement = (&lt;HTMLElement&gt;(&#10;this.elementRef.nativeElement&#10;)).querySelector('.mat-mdc-checkbox-touch-target');&#10;checkboxElement?.setAttribute('aria-hidden', 'true');&#10;}&#10;}">
            <a:extLst>
              <a:ext uri="{FF2B5EF4-FFF2-40B4-BE49-F238E27FC236}">
                <a16:creationId xmlns:a16="http://schemas.microsoft.com/office/drawing/2014/main" id="{40C51054-FAAC-4B90-8643-2E6CC1512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358" y="2203028"/>
            <a:ext cx="6948208" cy="431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85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ea typeface="+mn-ea"/>
                <a:cs typeface="Tahoma"/>
              </a:rPr>
              <a:t>Template </a:t>
            </a:r>
            <a:r>
              <a:rPr kumimoji="0" lang="it-IT" sz="3200" b="1" i="0" u="none" strike="noStrike" kern="1200" cap="all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/>
                <a:ea typeface="+mn-ea"/>
                <a:cs typeface="Tahoma"/>
              </a:rPr>
              <a:t>componenti </a:t>
            </a:r>
            <a:r>
              <a:rPr kumimoji="0" lang="it-IT" sz="3200" b="1" i="0" u="none" strike="noStrike" kern="1200" cap="all" spc="0" normalizeH="0" baseline="0" noProof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ea typeface="+mn-ea"/>
                <a:cs typeface="Tahoma"/>
              </a:rPr>
              <a:t>cineca</a:t>
            </a:r>
            <a:endParaRPr kumimoji="0" lang="it-IT" sz="3200" b="1" i="0" u="none" strike="noStrike" kern="1200" cap="all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/>
              <a:ea typeface="+mn-ea"/>
              <a:cs typeface="Tahoma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F00D72B-6FFF-41F1-AB53-71DF4C3AB6B1}"/>
              </a:ext>
            </a:extLst>
          </p:cNvPr>
          <p:cNvSpPr/>
          <p:nvPr/>
        </p:nvSpPr>
        <p:spPr>
          <a:xfrm>
            <a:off x="1477522" y="1663188"/>
            <a:ext cx="9542850" cy="87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A questo link: </a:t>
            </a:r>
            <a:r>
              <a:rPr lang="it-IT">
                <a:latin typeface="Century Gothic" panose="020B0502020202020204" pitchFamily="34" charset="0"/>
                <a:hlinkClick r:id="rId5"/>
              </a:rPr>
              <a:t>https://github.com/Cineca/a11y-days-2023</a:t>
            </a:r>
            <a:endParaRPr lang="it-IT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Trovate un progetto </a:t>
            </a:r>
            <a:r>
              <a:rPr lang="it-IT" err="1">
                <a:latin typeface="Century Gothic" panose="020B0502020202020204" pitchFamily="34" charset="0"/>
              </a:rPr>
              <a:t>Angular</a:t>
            </a:r>
            <a:r>
              <a:rPr lang="it-IT">
                <a:latin typeface="Century Gothic" panose="020B0502020202020204" pitchFamily="34" charset="0"/>
              </a:rPr>
              <a:t> con esempi pratici di componenti accessibili.</a:t>
            </a:r>
          </a:p>
        </p:txBody>
      </p:sp>
      <p:pic>
        <p:nvPicPr>
          <p:cNvPr id="3" name="Immagine 2" descr="QR-CODE del repo git">
            <a:extLst>
              <a:ext uri="{FF2B5EF4-FFF2-40B4-BE49-F238E27FC236}">
                <a16:creationId xmlns:a16="http://schemas.microsoft.com/office/drawing/2014/main" id="{54FBDE78-0417-4D55-800F-5955AE264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100" y="2817033"/>
            <a:ext cx="373380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013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di tessere del gioco Scarabero che formano la scritta &quot;Thanks&quot; e &quot;Cineca&quot;">
            <a:extLst>
              <a:ext uri="{FF2B5EF4-FFF2-40B4-BE49-F238E27FC236}">
                <a16:creationId xmlns:a16="http://schemas.microsoft.com/office/drawing/2014/main" id="{83B7CB79-4833-4C6D-8BF2-71A68D2172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969" y="-731738"/>
            <a:ext cx="12441938" cy="8321476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7DC645F5-F326-42ED-B1E9-3E73C993D1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48158" y="-1138767"/>
            <a:ext cx="6511636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GRAZIE!!!</a:t>
            </a:r>
          </a:p>
        </p:txBody>
      </p:sp>
    </p:spTree>
    <p:extLst>
      <p:ext uri="{BB962C8B-B14F-4D97-AF65-F5344CB8AC3E}">
        <p14:creationId xmlns:p14="http://schemas.microsoft.com/office/powerpoint/2010/main" val="39528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F79893-7DB2-4D86-BC66-79F36B6CF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CHI SIAMO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A04D81-1D1B-2E4A-9861-801378F0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192001" cy="6858000"/>
          </a:xfrm>
          <a:prstGeom prst="rect">
            <a:avLst/>
          </a:prstGeom>
        </p:spPr>
      </p:pic>
      <p:pic>
        <p:nvPicPr>
          <p:cNvPr id="3" name="Immagine 2" descr="Immagine di 3 &quot;Kermit la rana&quot;.&#10;Non sento, non vedo e non parlo">
            <a:extLst>
              <a:ext uri="{FF2B5EF4-FFF2-40B4-BE49-F238E27FC236}">
                <a16:creationId xmlns:a16="http://schemas.microsoft.com/office/drawing/2014/main" id="{AB01A431-A64E-4763-B938-75D7B2BE99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878" y="491706"/>
            <a:ext cx="8922245" cy="5232438"/>
          </a:xfrm>
          <a:prstGeom prst="rect">
            <a:avLst/>
          </a:prstGeom>
        </p:spPr>
      </p:pic>
      <p:sp>
        <p:nvSpPr>
          <p:cNvPr id="5" name="Rettangolo 6">
            <a:extLst>
              <a:ext uri="{FF2B5EF4-FFF2-40B4-BE49-F238E27FC236}">
                <a16:creationId xmlns:a16="http://schemas.microsoft.com/office/drawing/2014/main" id="{ECA38C49-0A85-4181-9704-2655837BF65E}"/>
              </a:ext>
            </a:extLst>
          </p:cNvPr>
          <p:cNvSpPr/>
          <p:nvPr/>
        </p:nvSpPr>
        <p:spPr>
          <a:xfrm>
            <a:off x="-1" y="5808385"/>
            <a:ext cx="12192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b="1">
                <a:solidFill>
                  <a:schemeClr val="bg1"/>
                </a:solidFill>
                <a:latin typeface="Century Gothic" panose="020B0502020202020204" pitchFamily="34" charset="0"/>
              </a:rPr>
              <a:t>Denis Bonamici, Giuseppe </a:t>
            </a:r>
            <a:r>
              <a:rPr lang="it-IT" sz="2400" b="1" err="1">
                <a:solidFill>
                  <a:schemeClr val="bg1"/>
                </a:solidFill>
                <a:latin typeface="Century Gothic" panose="020B0502020202020204" pitchFamily="34" charset="0"/>
              </a:rPr>
              <a:t>Cocevari</a:t>
            </a:r>
            <a:r>
              <a:rPr lang="it-IT" sz="2400" b="1">
                <a:solidFill>
                  <a:schemeClr val="bg1"/>
                </a:solidFill>
                <a:latin typeface="Century Gothic" panose="020B0502020202020204" pitchFamily="34" charset="0"/>
              </a:rPr>
              <a:t> e Gabriele Bonomo</a:t>
            </a:r>
          </a:p>
          <a:p>
            <a:pPr algn="ctr"/>
            <a:r>
              <a:rPr lang="it-IT" sz="2400">
                <a:solidFill>
                  <a:schemeClr val="bg1"/>
                </a:solidFill>
                <a:latin typeface="Century Gothic" panose="020B0502020202020204" pitchFamily="34" charset="0"/>
              </a:rPr>
              <a:t>A11Y Team </a:t>
            </a:r>
            <a:r>
              <a:rPr lang="it-IT" sz="2400" err="1">
                <a:solidFill>
                  <a:schemeClr val="bg1"/>
                </a:solidFill>
                <a:latin typeface="Century Gothic" panose="020B0502020202020204" pitchFamily="34" charset="0"/>
              </a:rPr>
              <a:t>Cineca</a:t>
            </a:r>
            <a:endParaRPr lang="it-IT" sz="2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2516A-95E8-4C26-A935-B157E4483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CINECA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A04D81-1D1B-2E4A-9861-801378F0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Immagine 5" descr="Logo CINECA">
            <a:extLst>
              <a:ext uri="{FF2B5EF4-FFF2-40B4-BE49-F238E27FC236}">
                <a16:creationId xmlns:a16="http://schemas.microsoft.com/office/drawing/2014/main" id="{572C0C3D-6287-480F-858A-4DFE59E098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665" y="1509471"/>
            <a:ext cx="6034671" cy="1645820"/>
          </a:xfrm>
          <a:prstGeom prst="rect">
            <a:avLst/>
          </a:prstGeom>
        </p:spPr>
      </p:pic>
      <p:sp>
        <p:nvSpPr>
          <p:cNvPr id="7" name="CasellaDiTesto 5" descr="Consorzio interuniversitario a supporto del Sistema accademico italiano dal 1969&#10;">
            <a:extLst>
              <a:ext uri="{FF2B5EF4-FFF2-40B4-BE49-F238E27FC236}">
                <a16:creationId xmlns:a16="http://schemas.microsoft.com/office/drawing/2014/main" id="{730F4679-E315-4706-A309-E4D5F7B05802}"/>
              </a:ext>
            </a:extLst>
          </p:cNvPr>
          <p:cNvSpPr txBox="1"/>
          <p:nvPr/>
        </p:nvSpPr>
        <p:spPr>
          <a:xfrm>
            <a:off x="333487" y="3241523"/>
            <a:ext cx="11478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Consorzio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interuniversitario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supporto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del Sistema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accademico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italiano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dal 1969</a:t>
            </a:r>
            <a:endParaRPr 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6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FFD9F93-C3B6-46DF-80B7-05C935FD29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ALCUNI NUMERI DI CINECA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B590CEE-AA05-2246-BC4B-1948CAA8449A}"/>
              </a:ext>
            </a:extLst>
          </p:cNvPr>
          <p:cNvSpPr/>
          <p:nvPr/>
        </p:nvSpPr>
        <p:spPr>
          <a:xfrm>
            <a:off x="863718" y="307167"/>
            <a:ext cx="850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1072BD"/>
                </a:solidFill>
                <a:latin typeface="Century Gothic" panose="020B0502020202020204" pitchFamily="34" charset="0"/>
                <a:cs typeface="Tahoma" pitchFamily="34" charset="0"/>
              </a:rPr>
              <a:t>UN PARTNER PER </a:t>
            </a:r>
            <a:r>
              <a:rPr lang="en-US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Tahoma" pitchFamily="34" charset="0"/>
              </a:rPr>
              <a:t>IL SISTEMA ACCADEMICO</a:t>
            </a:r>
            <a:endParaRPr lang="it-IT" sz="32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3" name="Oggetto 2" descr="Cartina geografica dell'Italia con elencate le sedi Cineca: Milano, Bologna, Roma, Chieti e Napoli">
            <a:extLst>
              <a:ext uri="{FF2B5EF4-FFF2-40B4-BE49-F238E27FC236}">
                <a16:creationId xmlns:a16="http://schemas.microsoft.com/office/drawing/2014/main" id="{62DD0AEE-AB55-4F0A-BB7A-EAD335C856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625487"/>
              </p:ext>
            </p:extLst>
          </p:nvPr>
        </p:nvGraphicFramePr>
        <p:xfrm>
          <a:off x="7723709" y="1642182"/>
          <a:ext cx="3806825" cy="458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806640" imgH="4583880" progId="">
                  <p:embed/>
                </p:oleObj>
              </mc:Choice>
              <mc:Fallback>
                <p:oleObj r:id="rId3" imgW="3806640" imgH="4583880" progId="">
                  <p:embed/>
                  <p:pic>
                    <p:nvPicPr>
                      <p:cNvPr id="3" name="Oggetto 2" descr="Cartina geografica dell'Italia con elencate le sedi Cineca: Milano, Bologna, Roma, Chieti e Napoli">
                        <a:extLst>
                          <a:ext uri="{FF2B5EF4-FFF2-40B4-BE49-F238E27FC236}">
                            <a16:creationId xmlns:a16="http://schemas.microsoft.com/office/drawing/2014/main" id="{62DD0AEE-AB55-4F0A-BB7A-EAD335C85695}"/>
                          </a:ext>
                          <a:ext uri="{C183D7F6-B498-43B3-948B-1728B52AA6E4}">
                            <adec:decorative xmlns:adec="http://schemas.microsoft.com/office/drawing/2017/decorative" val="0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23709" y="1642182"/>
                        <a:ext cx="3806825" cy="458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7C508D76-C21B-A34B-938D-FD915691DBBB}"/>
              </a:ext>
            </a:extLst>
          </p:cNvPr>
          <p:cNvSpPr/>
          <p:nvPr/>
        </p:nvSpPr>
        <p:spPr>
          <a:xfrm>
            <a:off x="863718" y="891942"/>
            <a:ext cx="10348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>
                <a:latin typeface="Century Gothic" panose="020B0502020202020204" pitchFamily="34" charset="0"/>
              </a:rPr>
              <a:t>CINECA opera in regime di </a:t>
            </a:r>
            <a:r>
              <a:rPr lang="it-IT" sz="2000" b="1">
                <a:solidFill>
                  <a:srgbClr val="1072BD"/>
                </a:solidFill>
                <a:latin typeface="Century Gothic" panose="020B0502020202020204" pitchFamily="34" charset="0"/>
              </a:rPr>
              <a:t>in </a:t>
            </a:r>
            <a:r>
              <a:rPr lang="it-IT" sz="2000" b="1" err="1">
                <a:solidFill>
                  <a:srgbClr val="1072BD"/>
                </a:solidFill>
                <a:latin typeface="Century Gothic" panose="020B0502020202020204" pitchFamily="34" charset="0"/>
              </a:rPr>
              <a:t>house</a:t>
            </a:r>
            <a:r>
              <a:rPr lang="it-IT" sz="2000" b="1">
                <a:solidFill>
                  <a:srgbClr val="1072BD"/>
                </a:solidFill>
                <a:latin typeface="Century Gothic" panose="020B0502020202020204" pitchFamily="34" charset="0"/>
              </a:rPr>
              <a:t> </a:t>
            </a:r>
            <a:r>
              <a:rPr lang="it-IT" sz="2000" b="1" err="1">
                <a:solidFill>
                  <a:srgbClr val="1072BD"/>
                </a:solidFill>
                <a:latin typeface="Century Gothic" panose="020B0502020202020204" pitchFamily="34" charset="0"/>
              </a:rPr>
              <a:t>providing</a:t>
            </a:r>
            <a:r>
              <a:rPr lang="it-IT" sz="2000" b="1">
                <a:solidFill>
                  <a:srgbClr val="1072BD"/>
                </a:solidFill>
                <a:latin typeface="Century Gothic" panose="020B0502020202020204" pitchFamily="34" charset="0"/>
              </a:rPr>
              <a:t> </a:t>
            </a:r>
            <a:r>
              <a:rPr lang="it-IT" sz="2000">
                <a:latin typeface="Century Gothic" panose="020B0502020202020204" pitchFamily="34" charset="0"/>
              </a:rPr>
              <a:t>per i propri consorziati</a:t>
            </a:r>
            <a:endParaRPr lang="it-IT" sz="2000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Rettangolo 46">
            <a:extLst>
              <a:ext uri="{FF2B5EF4-FFF2-40B4-BE49-F238E27FC236}">
                <a16:creationId xmlns:a16="http://schemas.microsoft.com/office/drawing/2014/main" id="{E27EA550-B188-2745-A6C6-3D3E0020BF3B}"/>
              </a:ext>
            </a:extLst>
          </p:cNvPr>
          <p:cNvSpPr/>
          <p:nvPr/>
        </p:nvSpPr>
        <p:spPr>
          <a:xfrm>
            <a:off x="2242012" y="1475855"/>
            <a:ext cx="53711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rgbClr val="1072BD"/>
                </a:solidFill>
                <a:latin typeface="Century Gothic" panose="020B0502020202020204" pitchFamily="34" charset="0"/>
              </a:rPr>
              <a:t>115 CONSORZIATI</a:t>
            </a:r>
          </a:p>
          <a:p>
            <a:r>
              <a:rPr lang="it-IT" sz="1600" dirty="0">
                <a:latin typeface="Century Gothic" panose="020B0502020202020204" pitchFamily="34" charset="0"/>
              </a:rPr>
              <a:t>Ministero Università-Ricerca e Ministero Istruzione</a:t>
            </a:r>
          </a:p>
          <a:p>
            <a:r>
              <a:rPr lang="it-IT" sz="1600" dirty="0">
                <a:latin typeface="Century Gothic" panose="020B0502020202020204" pitchFamily="34" charset="0"/>
              </a:rPr>
              <a:t>69 Università, 44 Enti e Istituti pubblici di ricerca/ Policlinici Universitari-IRCCS</a:t>
            </a:r>
          </a:p>
          <a:p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49" name="Rettangolo 46">
            <a:extLst>
              <a:ext uri="{FF2B5EF4-FFF2-40B4-BE49-F238E27FC236}">
                <a16:creationId xmlns:a16="http://schemas.microsoft.com/office/drawing/2014/main" id="{37883CA7-F014-934E-9168-7A783420C8AE}"/>
              </a:ext>
            </a:extLst>
          </p:cNvPr>
          <p:cNvSpPr/>
          <p:nvPr/>
        </p:nvSpPr>
        <p:spPr>
          <a:xfrm>
            <a:off x="3244161" y="2806541"/>
            <a:ext cx="39549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 dirty="0">
                <a:solidFill>
                  <a:srgbClr val="1072BD"/>
                </a:solidFill>
                <a:latin typeface="Century Gothic" panose="020B0502020202020204" pitchFamily="34" charset="0"/>
              </a:rPr>
              <a:t>5 SEDI</a:t>
            </a:r>
          </a:p>
          <a:p>
            <a:r>
              <a:rPr lang="it-IT" sz="1600" dirty="0">
                <a:latin typeface="Century Gothic" panose="020B0502020202020204" pitchFamily="34" charset="0"/>
              </a:rPr>
              <a:t>Bologna, Milano, Roma, Napoli, Chieti</a:t>
            </a:r>
          </a:p>
        </p:txBody>
      </p:sp>
      <p:sp>
        <p:nvSpPr>
          <p:cNvPr id="74" name="Rettangolo 47" descr="Più di 1000 dipendenti">
            <a:extLst>
              <a:ext uri="{FF2B5EF4-FFF2-40B4-BE49-F238E27FC236}">
                <a16:creationId xmlns:a16="http://schemas.microsoft.com/office/drawing/2014/main" id="{BDC7C751-2E4E-2040-8899-DD449A8D672D}"/>
              </a:ext>
            </a:extLst>
          </p:cNvPr>
          <p:cNvSpPr/>
          <p:nvPr/>
        </p:nvSpPr>
        <p:spPr>
          <a:xfrm>
            <a:off x="4451096" y="4009762"/>
            <a:ext cx="1348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>
                <a:solidFill>
                  <a:srgbClr val="1072BD"/>
                </a:solidFill>
                <a:latin typeface="Century Gothic" panose="020B0502020202020204" pitchFamily="34" charset="0"/>
              </a:rPr>
              <a:t>1000+</a:t>
            </a:r>
          </a:p>
          <a:p>
            <a:r>
              <a:rPr lang="en-GB" sz="1600" err="1">
                <a:latin typeface="Century Gothic" panose="020B0502020202020204" pitchFamily="34" charset="0"/>
              </a:rPr>
              <a:t>Dipendenti</a:t>
            </a:r>
            <a:endParaRPr lang="en-GB" sz="1600">
              <a:latin typeface="Century Gothic" panose="020B0502020202020204" pitchFamily="34" charset="0"/>
            </a:endParaRPr>
          </a:p>
        </p:txBody>
      </p:sp>
      <p:sp>
        <p:nvSpPr>
          <p:cNvPr id="47" name="Rettangolo 46" descr="Volume d'affari 2021: circa 110 milioni di euro">
            <a:extLst>
              <a:ext uri="{FF2B5EF4-FFF2-40B4-BE49-F238E27FC236}">
                <a16:creationId xmlns:a16="http://schemas.microsoft.com/office/drawing/2014/main" id="{27015F08-EC94-7F44-83EF-051667EF3B56}"/>
              </a:ext>
            </a:extLst>
          </p:cNvPr>
          <p:cNvSpPr/>
          <p:nvPr/>
        </p:nvSpPr>
        <p:spPr>
          <a:xfrm>
            <a:off x="5329165" y="5464756"/>
            <a:ext cx="26019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>
                <a:solidFill>
                  <a:srgbClr val="1072BD"/>
                </a:solidFill>
                <a:latin typeface="Century Gothic" panose="020B0502020202020204" pitchFamily="34" charset="0"/>
              </a:rPr>
              <a:t>≃ 110 MLN €</a:t>
            </a:r>
          </a:p>
          <a:p>
            <a:r>
              <a:rPr lang="it-IT" sz="1600">
                <a:latin typeface="Century Gothic" panose="020B0502020202020204" pitchFamily="34" charset="0"/>
              </a:rPr>
              <a:t>Volume d’affari 2021</a:t>
            </a:r>
          </a:p>
        </p:txBody>
      </p:sp>
      <p:sp>
        <p:nvSpPr>
          <p:cNvPr id="53" name="Ovale 31">
            <a:extLst>
              <a:ext uri="{FF2B5EF4-FFF2-40B4-BE49-F238E27FC236}">
                <a16:creationId xmlns:a16="http://schemas.microsoft.com/office/drawing/2014/main" id="{00D396C8-6D7F-9442-A2C9-7858C7B5C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5275" y="1471547"/>
            <a:ext cx="1185509" cy="1186543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43">
            <a:extLst>
              <a:ext uri="{FF2B5EF4-FFF2-40B4-BE49-F238E27FC236}">
                <a16:creationId xmlns:a16="http://schemas.microsoft.com/office/drawing/2014/main" id="{247F9EED-4C12-0647-858B-FE94C77F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6756" y="1617816"/>
            <a:ext cx="902548" cy="903335"/>
          </a:xfrm>
          <a:prstGeom prst="ellipse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Segnaposto contenuto 6">
            <a:extLst>
              <a:ext uri="{FF2B5EF4-FFF2-40B4-BE49-F238E27FC236}">
                <a16:creationId xmlns:a16="http://schemas.microsoft.com/office/drawing/2014/main" id="{E0004A60-58F0-9B46-AE93-DC0C8D17B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28" y="1685405"/>
            <a:ext cx="611184" cy="714134"/>
          </a:xfrm>
          <a:prstGeom prst="rect">
            <a:avLst/>
          </a:prstGeom>
        </p:spPr>
      </p:pic>
      <p:sp>
        <p:nvSpPr>
          <p:cNvPr id="51" name="Ovale 31">
            <a:extLst>
              <a:ext uri="{FF2B5EF4-FFF2-40B4-BE49-F238E27FC236}">
                <a16:creationId xmlns:a16="http://schemas.microsoft.com/office/drawing/2014/main" id="{40C9FD4A-D309-314C-90CE-BB7A20696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3217" y="2791108"/>
            <a:ext cx="1185509" cy="1186543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43">
            <a:extLst>
              <a:ext uri="{FF2B5EF4-FFF2-40B4-BE49-F238E27FC236}">
                <a16:creationId xmlns:a16="http://schemas.microsoft.com/office/drawing/2014/main" id="{057655B0-7333-9942-8D72-9645FA9A2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44698" y="2937377"/>
            <a:ext cx="902548" cy="903335"/>
          </a:xfrm>
          <a:prstGeom prst="ellipse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8" name="Immagine 41">
            <a:extLst>
              <a:ext uri="{FF2B5EF4-FFF2-40B4-BE49-F238E27FC236}">
                <a16:creationId xmlns:a16="http://schemas.microsoft.com/office/drawing/2014/main" id="{5ABB1249-DFA0-374C-9D68-9E95F1F0D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766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8652" y="2891401"/>
            <a:ext cx="366722" cy="785388"/>
          </a:xfrm>
          <a:prstGeom prst="rect">
            <a:avLst/>
          </a:prstGeom>
        </p:spPr>
      </p:pic>
      <p:pic>
        <p:nvPicPr>
          <p:cNvPr id="69" name="Immagine 41">
            <a:extLst>
              <a:ext uri="{FF2B5EF4-FFF2-40B4-BE49-F238E27FC236}">
                <a16:creationId xmlns:a16="http://schemas.microsoft.com/office/drawing/2014/main" id="{CB4630FA-4F86-4547-ADAC-A8A4C1B10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766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2532" y="2989236"/>
            <a:ext cx="352769" cy="6827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7E01FC-2385-604B-8CEE-12D17109E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49714" y="3478930"/>
            <a:ext cx="52224" cy="1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F28D48-24F7-2540-AA02-C8D34F045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54780" y="3255688"/>
            <a:ext cx="70594" cy="1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4D877A3-1AD7-FE4B-86A1-FCA16F43A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2502" y="3472900"/>
            <a:ext cx="70694" cy="115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31">
            <a:extLst>
              <a:ext uri="{FF2B5EF4-FFF2-40B4-BE49-F238E27FC236}">
                <a16:creationId xmlns:a16="http://schemas.microsoft.com/office/drawing/2014/main" id="{89536509-A387-F34F-AB6E-689BE6179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40579" y="3977651"/>
            <a:ext cx="1185509" cy="1186543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Ovale 43">
            <a:extLst>
              <a:ext uri="{FF2B5EF4-FFF2-40B4-BE49-F238E27FC236}">
                <a16:creationId xmlns:a16="http://schemas.microsoft.com/office/drawing/2014/main" id="{4B088077-D011-DD4E-9009-CA1CDFC4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82060" y="4123920"/>
            <a:ext cx="902548" cy="903335"/>
          </a:xfrm>
          <a:prstGeom prst="ellipse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8" name="Immagine 51">
            <a:extLst>
              <a:ext uri="{FF2B5EF4-FFF2-40B4-BE49-F238E27FC236}">
                <a16:creationId xmlns:a16="http://schemas.microsoft.com/office/drawing/2014/main" id="{A182992C-0B9E-2944-B293-DA5B7D4D2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245" y="4262648"/>
            <a:ext cx="600962" cy="600962"/>
          </a:xfrm>
          <a:prstGeom prst="rect">
            <a:avLst/>
          </a:prstGeom>
        </p:spPr>
      </p:pic>
      <p:sp>
        <p:nvSpPr>
          <p:cNvPr id="31" name="Ovale 30">
            <a:extLst>
              <a:ext uri="{FF2B5EF4-FFF2-40B4-BE49-F238E27FC236}">
                <a16:creationId xmlns:a16="http://schemas.microsoft.com/office/drawing/2014/main" id="{2750AD42-2CBB-974B-9BF7-2EB072103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82284" y="5313419"/>
            <a:ext cx="1185509" cy="1186543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18D0EED9-30F8-0845-8C7C-3D2CC7F1C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30585" y="5459688"/>
            <a:ext cx="902548" cy="903335"/>
          </a:xfrm>
          <a:prstGeom prst="ellipse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Immagine 53">
            <a:extLst>
              <a:ext uri="{FF2B5EF4-FFF2-40B4-BE49-F238E27FC236}">
                <a16:creationId xmlns:a16="http://schemas.microsoft.com/office/drawing/2014/main" id="{EFAB8FB3-B693-5D43-9D47-2BDFA25B2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876" y="5624662"/>
            <a:ext cx="548470" cy="5484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F23975-65BA-CD45-8B05-A43CF880D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48" name="Rettangolo 66">
            <a:extLst>
              <a:ext uri="{FF2B5EF4-FFF2-40B4-BE49-F238E27FC236}">
                <a16:creationId xmlns:a16="http://schemas.microsoft.com/office/drawing/2014/main" id="{C6FCBAA1-4A36-6C4E-B5E1-B31E4B29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65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9" grpId="0"/>
      <p:bldP spid="74" grpId="0"/>
      <p:bldP spid="47" grpId="0"/>
      <p:bldP spid="53" grpId="0" animBg="1"/>
      <p:bldP spid="56" grpId="0" animBg="1"/>
      <p:bldP spid="51" grpId="0" animBg="1"/>
      <p:bldP spid="55" grpId="0" animBg="1"/>
      <p:bldP spid="4" grpId="0" animBg="1"/>
      <p:bldP spid="71" grpId="0" animBg="1"/>
      <p:bldP spid="72" grpId="0" animBg="1"/>
      <p:bldP spid="76" grpId="0" animBg="1"/>
      <p:bldP spid="77" grpId="0" animBg="1"/>
      <p:bldP spid="31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99CFE62-324D-BC4E-BE02-02AE854588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0008" y="501802"/>
            <a:ext cx="10262664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600" b="1">
                <a:solidFill>
                  <a:srgbClr val="1072BD"/>
                </a:solidFill>
                <a:latin typeface="Century Gothic" panose="020B0502020202020204" pitchFamily="34" charset="0"/>
                <a:ea typeface="+mn-ea"/>
                <a:cs typeface="Tahoma" pitchFamily="34" charset="0"/>
              </a:rPr>
              <a:t>LE </a:t>
            </a:r>
            <a:r>
              <a:rPr lang="it-IT" sz="3600" b="1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Tahoma" pitchFamily="34" charset="0"/>
              </a:rPr>
              <a:t>ATTIVITÀ PRINCIPALI </a:t>
            </a:r>
            <a:r>
              <a:rPr lang="it-IT" sz="3600" b="1">
                <a:solidFill>
                  <a:srgbClr val="1072BD"/>
                </a:solidFill>
                <a:latin typeface="Century Gothic" panose="020B0502020202020204" pitchFamily="34" charset="0"/>
                <a:ea typeface="+mn-ea"/>
                <a:cs typeface="Tahoma" pitchFamily="34" charset="0"/>
              </a:rPr>
              <a:t>DEL CONSORZIO</a:t>
            </a:r>
            <a:endParaRPr kumimoji="0" lang="it-IT" sz="3600" b="1" i="0" u="none" strike="noStrike" kern="1200" cap="none" spc="0" normalizeH="0" baseline="0" noProof="0">
              <a:ln>
                <a:noFill/>
              </a:ln>
              <a:solidFill>
                <a:srgbClr val="1072BD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Tahoma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ED978D-6BE9-E04E-B870-7AAF4C386521}"/>
              </a:ext>
            </a:extLst>
          </p:cNvPr>
          <p:cNvSpPr/>
          <p:nvPr/>
        </p:nvSpPr>
        <p:spPr>
          <a:xfrm>
            <a:off x="1122085" y="481794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>
                <a:solidFill>
                  <a:srgbClr val="1072BD"/>
                </a:solidFill>
                <a:latin typeface="Century Gothic" panose="020B0502020202020204" pitchFamily="34" charset="0"/>
              </a:rPr>
              <a:t>SUPERCALCOLO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2D09612-64D2-F749-B51A-0D6B44707C89}"/>
              </a:ext>
            </a:extLst>
          </p:cNvPr>
          <p:cNvSpPr/>
          <p:nvPr/>
        </p:nvSpPr>
        <p:spPr>
          <a:xfrm>
            <a:off x="3803330" y="4817946"/>
            <a:ext cx="1624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>
                <a:solidFill>
                  <a:srgbClr val="1072BD"/>
                </a:solidFill>
                <a:latin typeface="Century Gothic" panose="020B0502020202020204" pitchFamily="34" charset="0"/>
              </a:rPr>
              <a:t>SUPPORTO AL MUR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E1C798-F657-FF4D-AEA1-7E6323AA97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095997" y="4817946"/>
            <a:ext cx="1883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>
                <a:solidFill>
                  <a:srgbClr val="1072BD"/>
                </a:solidFill>
                <a:latin typeface="Century Gothic" panose="020B0502020202020204" pitchFamily="34" charset="0"/>
              </a:rPr>
              <a:t>SUPPORTO AGLI ATENEI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5C1C8CC-F848-034E-8C1D-B369D121DD8D}"/>
              </a:ext>
            </a:extLst>
          </p:cNvPr>
          <p:cNvSpPr/>
          <p:nvPr/>
        </p:nvSpPr>
        <p:spPr>
          <a:xfrm>
            <a:off x="8462370" y="4817946"/>
            <a:ext cx="2670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>
                <a:solidFill>
                  <a:srgbClr val="1072BD"/>
                </a:solidFill>
                <a:latin typeface="Century Gothic" panose="020B0502020202020204" pitchFamily="34" charset="0"/>
              </a:rPr>
              <a:t>TRASFERIMENTO TECNOLOGICO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695664A-A21F-4749-A331-DEA275415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946454"/>
            <a:ext cx="12191998" cy="2668292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037C33E-21E7-EB42-9034-70CA5546B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35" t="30448" b="39233"/>
          <a:stretch/>
        </p:blipFill>
        <p:spPr>
          <a:xfrm flipH="1">
            <a:off x="-4" y="1942031"/>
            <a:ext cx="12192001" cy="2668292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1BB3F8BE-4298-E643-97D6-EE6E7E72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7723" y="2455057"/>
            <a:ext cx="1640810" cy="1642241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43CB673-CC3A-C740-87E0-4A299F54D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5176" y="2455057"/>
            <a:ext cx="1640810" cy="1642241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C6E3A970-265D-784A-8457-E1B49C8AE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0809" y="2455057"/>
            <a:ext cx="1640810" cy="1642241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60FA427E-D000-FE42-A2B9-CC6591E4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78636" y="2455057"/>
            <a:ext cx="1640810" cy="1642241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924C5571-5D31-9547-8781-0A9F1C37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248" y="2565096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9EC72C6-5EDF-134F-AE09-282EF830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0701" y="2565096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7A22F38-A3B7-DC4D-ADD4-30196FE10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22887" y="2565096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CA1AE4E4-1A8C-4A41-B2E5-B6864F531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2640" y="2565096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F58ECE1-08B7-A347-851D-A1479323A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6257" y="3284930"/>
            <a:ext cx="736638" cy="43230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9DEB303-AB6F-474C-9C75-718420F55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700" y="2810269"/>
            <a:ext cx="833028" cy="83302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774273A-FD1C-1D4C-8AC8-3E649F7DE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5983" y="2910705"/>
            <a:ext cx="730946" cy="730946"/>
          </a:xfrm>
          <a:prstGeom prst="rect">
            <a:avLst/>
          </a:prstGeom>
        </p:spPr>
      </p:pic>
      <p:pic>
        <p:nvPicPr>
          <p:cNvPr id="26" name="Elemento grafico 10">
            <a:extLst>
              <a:ext uri="{FF2B5EF4-FFF2-40B4-BE49-F238E27FC236}">
                <a16:creationId xmlns:a16="http://schemas.microsoft.com/office/drawing/2014/main" id="{343186E0-0BF1-7243-A510-6FD4B777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416" y="2793161"/>
            <a:ext cx="983537" cy="98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11E64-2080-9040-BC5C-DA7E69236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90" y="2677696"/>
            <a:ext cx="656732" cy="6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6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072BD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IL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SUPERCALCOLO</a:t>
            </a:r>
            <a:endParaRPr kumimoji="0" lang="it-IT" sz="32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641683E-1989-4061-BCB0-EF40084EE75E}"/>
              </a:ext>
            </a:extLst>
          </p:cNvPr>
          <p:cNvSpPr/>
          <p:nvPr/>
        </p:nvSpPr>
        <p:spPr>
          <a:xfrm>
            <a:off x="863718" y="891942"/>
            <a:ext cx="10146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1072BD"/>
                </a:solidFill>
                <a:latin typeface="Century Gothic" panose="020B0502020202020204" pitchFamily="34" charset="0"/>
              </a:rPr>
              <a:t>UNO DEI CENTRI PIÙ POTENTI AL MONDO </a:t>
            </a:r>
            <a:endParaRPr lang="it-IT" sz="2400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F657165-6CD6-416B-AB5E-BE4669874914}"/>
              </a:ext>
            </a:extLst>
          </p:cNvPr>
          <p:cNvSpPr/>
          <p:nvPr/>
        </p:nvSpPr>
        <p:spPr>
          <a:xfrm>
            <a:off x="1705947" y="2225312"/>
            <a:ext cx="8780107" cy="870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CINECA mette a disposizione i migliori strumenti per il calcolo scientifico ad alte prestazioni, individuando le tecnologie più promettenti ed innovative</a:t>
            </a:r>
            <a:endParaRPr lang="it-IT" b="1">
              <a:solidFill>
                <a:srgbClr val="1072BD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6" name="Immagine 5" descr="Immagine del supercomputer Marconi100 del CINECA, diciottesimo posto nella Top500 dei supercomputer più potenti al mondo.">
            <a:extLst>
              <a:ext uri="{FF2B5EF4-FFF2-40B4-BE49-F238E27FC236}">
                <a16:creationId xmlns:a16="http://schemas.microsoft.com/office/drawing/2014/main" id="{603A064A-C1E2-4783-B1FA-357CD72076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25" y="3384349"/>
            <a:ext cx="3777219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ttangolo 15" descr="Immagine del supercomputer Marconi100 del CINECA, diciottesimo posto nella Top500 dei supercomputer più potenti al mondo.">
            <a:extLst>
              <a:ext uri="{FF2B5EF4-FFF2-40B4-BE49-F238E27FC236}">
                <a16:creationId xmlns:a16="http://schemas.microsoft.com/office/drawing/2014/main" id="{8B238FD0-4DF0-46C4-A9A7-FB50699B3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152" y="5437135"/>
            <a:ext cx="2112561" cy="45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 dirty="0">
                <a:solidFill>
                  <a:schemeClr val="bg1"/>
                </a:solidFill>
                <a:latin typeface="Century Gothic" panose="020B0502020202020204" pitchFamily="34" charset="0"/>
              </a:rPr>
              <a:t>18° al mondo</a:t>
            </a:r>
            <a:endParaRPr lang="it-IT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 descr="Immagine del supercomputer LEONARDO del CINECA, quarto posto nella Top500 dei supercomputer più potenti al mondo.">
            <a:extLst>
              <a:ext uri="{FF2B5EF4-FFF2-40B4-BE49-F238E27FC236}">
                <a16:creationId xmlns:a16="http://schemas.microsoft.com/office/drawing/2014/main" id="{D826862D-AC96-4E41-AE3A-FE4F0CD364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697" y="3384349"/>
            <a:ext cx="4225150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ttangolo 17" descr="Immagine del supercomputer LEONARDO del CINECA, quarto posto nella Top500 dei supercomputer più potenti al mondo.">
            <a:extLst>
              <a:ext uri="{FF2B5EF4-FFF2-40B4-BE49-F238E27FC236}">
                <a16:creationId xmlns:a16="http://schemas.microsoft.com/office/drawing/2014/main" id="{73909F04-8456-4786-8DC4-248405ECC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78235" y="5437135"/>
            <a:ext cx="2112561" cy="45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 dirty="0">
                <a:solidFill>
                  <a:schemeClr val="bg1"/>
                </a:solidFill>
                <a:latin typeface="Century Gothic" panose="020B0502020202020204" pitchFamily="34" charset="0"/>
              </a:rPr>
              <a:t>4° al mondo</a:t>
            </a:r>
            <a:endParaRPr lang="it-IT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66">
            <a:extLst>
              <a:ext uri="{FF2B5EF4-FFF2-40B4-BE49-F238E27FC236}">
                <a16:creationId xmlns:a16="http://schemas.microsoft.com/office/drawing/2014/main" id="{98D78D12-00A7-B441-8FF7-75A89B7B4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16C78E-001E-FB44-BDB2-8F62C3C70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718" y="307167"/>
            <a:ext cx="10618129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UNIVERSITÀ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, 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RICERCA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 E 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ahoma" pitchFamily="34" charset="0"/>
              </a:rPr>
              <a:t>MUR</a:t>
            </a:r>
            <a:endParaRPr kumimoji="0" lang="it-IT" sz="32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39A8AB7-632E-4A7E-B642-5AAA2D20532C}"/>
              </a:ext>
            </a:extLst>
          </p:cNvPr>
          <p:cNvSpPr/>
          <p:nvPr/>
        </p:nvSpPr>
        <p:spPr>
          <a:xfrm>
            <a:off x="0" y="1791388"/>
            <a:ext cx="12191998" cy="45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Rendere efficienti e trasparenti enti e istituzioni</a:t>
            </a:r>
            <a:endParaRPr lang="it-IT" b="1">
              <a:solidFill>
                <a:srgbClr val="1072BD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50433F1-A7AA-4C17-9E36-4C3644F6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4982890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C5D676F-FC16-45A0-A86A-89CB5301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996304"/>
            <a:ext cx="12192001" cy="188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6C78E-001E-FB44-BDB2-8F62C3C70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98D78D12-00A7-B441-8FF7-75A89B7B4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E1AEA67-2212-4463-BAAA-F1B10FC78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7995" y="2630894"/>
            <a:ext cx="3780000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0000" endPos="28000" dist="5000" dir="5400000" sy="-100000" algn="bl" rotWithShape="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704B8B7-B184-4D1A-88B1-1A6FF6FB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1124" y="2630894"/>
            <a:ext cx="3780000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0000" endPos="28000" dist="5000" dir="5400000" sy="-100000" algn="bl" rotWithShape="0"/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C54D1A42-2F66-4BD9-8685-142588D6AC81}"/>
              </a:ext>
            </a:extLst>
          </p:cNvPr>
          <p:cNvSpPr/>
          <p:nvPr/>
        </p:nvSpPr>
        <p:spPr>
          <a:xfrm>
            <a:off x="7178317" y="6195535"/>
            <a:ext cx="6511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b="1" i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www.cineca.it</a:t>
            </a:r>
            <a:endParaRPr lang="it-IT" sz="2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F337D1-5828-478E-92A8-B6C2676D6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UNIVERSITÀ 2030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61C2DD8-B51C-2646-AA39-C21831120947}"/>
              </a:ext>
            </a:extLst>
          </p:cNvPr>
          <p:cNvSpPr/>
          <p:nvPr/>
        </p:nvSpPr>
        <p:spPr>
          <a:xfrm>
            <a:off x="863718" y="307167"/>
            <a:ext cx="106181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it-IT" sz="3200" b="1">
                <a:solidFill>
                  <a:schemeClr val="accent1"/>
                </a:solidFill>
                <a:latin typeface="Century Gothic" panose="020B0502020202020204" pitchFamily="34" charset="0"/>
                <a:cs typeface="Tahoma" pitchFamily="34" charset="0"/>
              </a:rPr>
              <a:t>UNIVERSITA’ 2030: </a:t>
            </a:r>
            <a:r>
              <a:rPr lang="it-IT" sz="3200" b="1">
                <a:solidFill>
                  <a:schemeClr val="accent2"/>
                </a:solidFill>
                <a:latin typeface="Century Gothic" panose="020B0502020202020204" pitchFamily="34" charset="0"/>
                <a:cs typeface="Tahoma" pitchFamily="34" charset="0"/>
              </a:rPr>
              <a:t>INTEGRATO </a:t>
            </a:r>
            <a:r>
              <a:rPr lang="it-IT" sz="3200" b="1">
                <a:solidFill>
                  <a:schemeClr val="accent1"/>
                </a:solidFill>
                <a:latin typeface="Century Gothic" panose="020B0502020202020204" pitchFamily="34" charset="0"/>
                <a:cs typeface="Tahoma" pitchFamily="34" charset="0"/>
              </a:rPr>
              <a:t>E</a:t>
            </a:r>
            <a:r>
              <a:rPr lang="it-IT" sz="3200" b="1">
                <a:solidFill>
                  <a:schemeClr val="accent2"/>
                </a:solidFill>
                <a:latin typeface="Century Gothic" panose="020B0502020202020204" pitchFamily="34" charset="0"/>
                <a:cs typeface="Tahoma" pitchFamily="34" charset="0"/>
              </a:rPr>
              <a:t> INTERCONNESSO </a:t>
            </a:r>
            <a:r>
              <a:rPr lang="it-IT" sz="3200" b="1">
                <a:solidFill>
                  <a:schemeClr val="accent1"/>
                </a:solidFill>
                <a:latin typeface="Century Gothic" panose="020B0502020202020204" pitchFamily="34" charset="0"/>
                <a:cs typeface="Tahoma" pitchFamily="34" charset="0"/>
              </a:rPr>
              <a:t>CON TUTTI I SISTEMI </a:t>
            </a:r>
            <a:r>
              <a:rPr lang="it-IT" sz="3200" b="1">
                <a:solidFill>
                  <a:schemeClr val="accent2"/>
                </a:solidFill>
                <a:latin typeface="Century Gothic" panose="020B0502020202020204" pitchFamily="34" charset="0"/>
                <a:cs typeface="Tahoma" pitchFamily="34" charset="0"/>
              </a:rPr>
              <a:t>CINECA</a:t>
            </a:r>
            <a:endParaRPr kumimoji="0" lang="it-IT" sz="32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F657165-6CD6-416B-AB5E-BE4669874914}"/>
              </a:ext>
            </a:extLst>
          </p:cNvPr>
          <p:cNvSpPr/>
          <p:nvPr/>
        </p:nvSpPr>
        <p:spPr>
          <a:xfrm>
            <a:off x="5924939" y="2388874"/>
            <a:ext cx="5139044" cy="2532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it-IT">
                <a:latin typeface="Century Gothic" panose="020B0502020202020204" pitchFamily="34" charset="0"/>
              </a:rPr>
              <a:t>Lo scopo del progetto Università 2030 è quello di rendere l’esperienza utente intuitiva e immediata, sviluppando un’interfaccia fruibile, comprensibile e accessibile, su misura per ogni figura all’interno del mondo universitario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DDF0B-1E7D-5643-8285-59B97CC2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88" y="457171"/>
            <a:ext cx="1302923" cy="355629"/>
          </a:xfrm>
          <a:prstGeom prst="rect">
            <a:avLst/>
          </a:prstGeom>
        </p:spPr>
      </p:pic>
      <p:sp>
        <p:nvSpPr>
          <p:cNvPr id="11" name="Rettangolo 66">
            <a:extLst>
              <a:ext uri="{FF2B5EF4-FFF2-40B4-BE49-F238E27FC236}">
                <a16:creationId xmlns:a16="http://schemas.microsoft.com/office/drawing/2014/main" id="{EFD57C3D-7472-8348-B2F3-78B15073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1" y="307167"/>
            <a:ext cx="166254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460CDB0-008F-41E3-80FD-12521F4C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3452" y="2602963"/>
            <a:ext cx="3780000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71C833E-2219-4044-A622-426BCEBE2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5568106"/>
            <a:ext cx="12191998" cy="1875109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324C15F-79F6-443B-998F-3F2D1FB1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5581520"/>
            <a:ext cx="12192001" cy="18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544</Words>
  <Application>Microsoft Office PowerPoint</Application>
  <PresentationFormat>Widescreen</PresentationFormat>
  <Paragraphs>86</Paragraphs>
  <Slides>22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0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Tema di Office</vt:lpstr>
      <vt:lpstr>SCHERMATA NERA</vt:lpstr>
      <vt:lpstr>Mettiti nei MIEI panni</vt:lpstr>
      <vt:lpstr>CHI SIAMO</vt:lpstr>
      <vt:lpstr>CINECA</vt:lpstr>
      <vt:lpstr>ALCUNI NUMERI DI CINECA</vt:lpstr>
      <vt:lpstr>LE ATTIVITÀ PRINCIPALI DEL CONSORZIO</vt:lpstr>
      <vt:lpstr>IL SUPERCALCOLO</vt:lpstr>
      <vt:lpstr>UNIVERSITÀ, RICERCA E MUR</vt:lpstr>
      <vt:lpstr>UNIVERSITÀ 2030</vt:lpstr>
      <vt:lpstr>DA PUBBLICO A SPEAKER</vt:lpstr>
      <vt:lpstr>ACCESSIBILITA’: PENSIERO CONDIVISO</vt:lpstr>
      <vt:lpstr>METTERSI NEI PANNI DI…</vt:lpstr>
      <vt:lpstr>BEST PRACTICES</vt:lpstr>
      <vt:lpstr>BEST QUESTIONS</vt:lpstr>
      <vt:lpstr>WORKFLOW AGILE</vt:lpstr>
      <vt:lpstr>Come verificare la conformità</vt:lpstr>
      <vt:lpstr>Test automatici</vt:lpstr>
      <vt:lpstr>Test Manuali</vt:lpstr>
      <vt:lpstr>Esempi pratici 1</vt:lpstr>
      <vt:lpstr>Esempi pratici 2</vt:lpstr>
      <vt:lpstr>Template componenti cineca</vt:lpstr>
      <vt:lpstr>GRAZIE!!!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Microsoft Office User</dc:creator>
  <cp:keywords/>
  <dc:description/>
  <cp:lastModifiedBy>DENIS BONAMICI</cp:lastModifiedBy>
  <cp:revision>1</cp:revision>
  <dcterms:created xsi:type="dcterms:W3CDTF">2019-05-15T08:03:16Z</dcterms:created>
  <dcterms:modified xsi:type="dcterms:W3CDTF">2023-05-17T15:29:58Z</dcterms:modified>
  <cp:category/>
</cp:coreProperties>
</file>